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5B875-E026-4193-B27E-120900141823}" type="doc">
      <dgm:prSet loTypeId="urn:microsoft.com/office/officeart/2005/8/layout/target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0FE16D42-3BC5-4D74-9380-FC2A21CBE711}">
      <dgm:prSet phldrT="[Texte]"/>
      <dgm:spPr/>
      <dgm:t>
        <a:bodyPr/>
        <a:lstStyle/>
        <a:p>
          <a:r>
            <a:rPr lang="fr-FR" dirty="0"/>
            <a:t>Plaire amuser</a:t>
          </a:r>
        </a:p>
      </dgm:t>
    </dgm:pt>
    <dgm:pt modelId="{631D9053-E8BC-48FA-9A5D-7F1B95FA8419}" type="parTrans" cxnId="{255B271F-C2AE-49A0-81DE-73E4F642A2CD}">
      <dgm:prSet/>
      <dgm:spPr/>
      <dgm:t>
        <a:bodyPr/>
        <a:lstStyle/>
        <a:p>
          <a:endParaRPr lang="fr-FR"/>
        </a:p>
      </dgm:t>
    </dgm:pt>
    <dgm:pt modelId="{2842A29C-0DB8-429E-B169-53C3BF5AAF8E}" type="sibTrans" cxnId="{255B271F-C2AE-49A0-81DE-73E4F642A2CD}">
      <dgm:prSet/>
      <dgm:spPr/>
      <dgm:t>
        <a:bodyPr/>
        <a:lstStyle/>
        <a:p>
          <a:endParaRPr lang="fr-FR"/>
        </a:p>
      </dgm:t>
    </dgm:pt>
    <dgm:pt modelId="{9AE92310-27C6-4F3E-8B6E-FFE245E39084}">
      <dgm:prSet phldrT="[Texte]"/>
      <dgm:spPr/>
      <dgm:t>
        <a:bodyPr/>
        <a:lstStyle/>
        <a:p>
          <a:endParaRPr lang="fr-FR" dirty="0"/>
        </a:p>
      </dgm:t>
    </dgm:pt>
    <dgm:pt modelId="{7FCCFB04-EDA0-4C84-A685-E470D85420D1}" type="parTrans" cxnId="{12864794-A58C-42A9-8B87-52DC0BC82BE8}">
      <dgm:prSet/>
      <dgm:spPr/>
      <dgm:t>
        <a:bodyPr/>
        <a:lstStyle/>
        <a:p>
          <a:endParaRPr lang="fr-FR"/>
        </a:p>
      </dgm:t>
    </dgm:pt>
    <dgm:pt modelId="{AB22585B-2837-4448-952D-DC452CA8CC3D}" type="sibTrans" cxnId="{12864794-A58C-42A9-8B87-52DC0BC82BE8}">
      <dgm:prSet/>
      <dgm:spPr/>
      <dgm:t>
        <a:bodyPr/>
        <a:lstStyle/>
        <a:p>
          <a:endParaRPr lang="fr-FR"/>
        </a:p>
      </dgm:t>
    </dgm:pt>
    <dgm:pt modelId="{C14F7D29-2A7D-4448-B5F7-C81047792C7C}">
      <dgm:prSet phldrT="[Texte]"/>
      <dgm:spPr/>
      <dgm:t>
        <a:bodyPr/>
        <a:lstStyle/>
        <a:p>
          <a:r>
            <a:rPr lang="fr-FR" dirty="0"/>
            <a:t>Doutes</a:t>
          </a:r>
        </a:p>
        <a:p>
          <a:endParaRPr lang="fr-FR" dirty="0"/>
        </a:p>
      </dgm:t>
    </dgm:pt>
    <dgm:pt modelId="{C3F4E036-6CFF-488A-B5F3-B9977236910E}" type="parTrans" cxnId="{5283FE53-9CBC-496C-92AC-997EB4B9E9AB}">
      <dgm:prSet/>
      <dgm:spPr/>
      <dgm:t>
        <a:bodyPr/>
        <a:lstStyle/>
        <a:p>
          <a:endParaRPr lang="fr-FR"/>
        </a:p>
      </dgm:t>
    </dgm:pt>
    <dgm:pt modelId="{F78C34CD-E3F3-4B4E-8826-77CD92BB7B3E}" type="sibTrans" cxnId="{5283FE53-9CBC-496C-92AC-997EB4B9E9AB}">
      <dgm:prSet/>
      <dgm:spPr/>
      <dgm:t>
        <a:bodyPr/>
        <a:lstStyle/>
        <a:p>
          <a:endParaRPr lang="fr-FR"/>
        </a:p>
      </dgm:t>
    </dgm:pt>
    <dgm:pt modelId="{25A82D05-8291-4627-8362-2EDB045E23DE}">
      <dgm:prSet phldrT="[Texte]" custT="1"/>
      <dgm:spPr/>
      <dgm:t>
        <a:bodyPr/>
        <a:lstStyle/>
        <a:p>
          <a:endParaRPr lang="fr-FR" sz="800" dirty="0"/>
        </a:p>
      </dgm:t>
    </dgm:pt>
    <dgm:pt modelId="{E9453009-0BB4-41D6-9F56-0CF9C20918A1}" type="parTrans" cxnId="{AB766D0B-263C-4FB6-AE2D-984BF256B37F}">
      <dgm:prSet/>
      <dgm:spPr/>
      <dgm:t>
        <a:bodyPr/>
        <a:lstStyle/>
        <a:p>
          <a:endParaRPr lang="fr-FR"/>
        </a:p>
      </dgm:t>
    </dgm:pt>
    <dgm:pt modelId="{B9E0EAFF-FDCD-4FAD-82CD-A2B7C2287833}" type="sibTrans" cxnId="{AB766D0B-263C-4FB6-AE2D-984BF256B37F}">
      <dgm:prSet/>
      <dgm:spPr/>
      <dgm:t>
        <a:bodyPr/>
        <a:lstStyle/>
        <a:p>
          <a:endParaRPr lang="fr-FR"/>
        </a:p>
      </dgm:t>
    </dgm:pt>
    <dgm:pt modelId="{DD7917F2-D492-41F8-832E-419A41380ACA}">
      <dgm:prSet phldrT="[Texte]" custT="1"/>
      <dgm:spPr/>
      <dgm:t>
        <a:bodyPr/>
        <a:lstStyle/>
        <a:p>
          <a:endParaRPr lang="fr-FR" sz="700" dirty="0"/>
        </a:p>
      </dgm:t>
    </dgm:pt>
    <dgm:pt modelId="{265E9CE0-DBB6-47FE-B9ED-4301B76B6C31}" type="parTrans" cxnId="{FF09D339-BEF2-436A-9F9E-8E9113EE9A39}">
      <dgm:prSet/>
      <dgm:spPr/>
      <dgm:t>
        <a:bodyPr/>
        <a:lstStyle/>
        <a:p>
          <a:endParaRPr lang="fr-FR"/>
        </a:p>
      </dgm:t>
    </dgm:pt>
    <dgm:pt modelId="{EFD26961-64DE-431A-B1FC-4CD25E5B78DD}" type="sibTrans" cxnId="{FF09D339-BEF2-436A-9F9E-8E9113EE9A39}">
      <dgm:prSet/>
      <dgm:spPr/>
      <dgm:t>
        <a:bodyPr/>
        <a:lstStyle/>
        <a:p>
          <a:endParaRPr lang="fr-FR"/>
        </a:p>
      </dgm:t>
    </dgm:pt>
    <dgm:pt modelId="{EA9363BD-F654-4765-B009-1A3C7EE1BA8F}">
      <dgm:prSet phldrT="[Texte]" custT="1"/>
      <dgm:spPr/>
      <dgm:t>
        <a:bodyPr/>
        <a:lstStyle/>
        <a:p>
          <a:endParaRPr lang="fr-FR" sz="800" dirty="0"/>
        </a:p>
      </dgm:t>
    </dgm:pt>
    <dgm:pt modelId="{4395F4B6-B613-4E33-A047-C7E45865A1B2}" type="parTrans" cxnId="{D366A7E9-29E0-45C8-9AE2-7B3934B429D1}">
      <dgm:prSet/>
      <dgm:spPr/>
      <dgm:t>
        <a:bodyPr/>
        <a:lstStyle/>
        <a:p>
          <a:endParaRPr lang="fr-FR"/>
        </a:p>
      </dgm:t>
    </dgm:pt>
    <dgm:pt modelId="{4DE27AC8-82D7-44CD-85C5-E03E5B4A5A6F}" type="sibTrans" cxnId="{D366A7E9-29E0-45C8-9AE2-7B3934B429D1}">
      <dgm:prSet/>
      <dgm:spPr/>
      <dgm:t>
        <a:bodyPr/>
        <a:lstStyle/>
        <a:p>
          <a:endParaRPr lang="fr-FR"/>
        </a:p>
      </dgm:t>
    </dgm:pt>
    <dgm:pt modelId="{11FFDF34-528F-4815-971D-6416138F83CB}">
      <dgm:prSet phldrT="[Texte]" custT="1"/>
      <dgm:spPr/>
      <dgm:t>
        <a:bodyPr/>
        <a:lstStyle/>
        <a:p>
          <a:r>
            <a:rPr lang="fr-FR" sz="800" dirty="0"/>
            <a:t>Dialogue/ récit anecdotique</a:t>
          </a:r>
        </a:p>
      </dgm:t>
    </dgm:pt>
    <dgm:pt modelId="{FB0A4CC8-93CC-4612-853C-03DE4C488117}" type="parTrans" cxnId="{66D2F42D-3058-4CB0-A147-726522AED53C}">
      <dgm:prSet/>
      <dgm:spPr/>
      <dgm:t>
        <a:bodyPr/>
        <a:lstStyle/>
        <a:p>
          <a:endParaRPr lang="fr-FR"/>
        </a:p>
      </dgm:t>
    </dgm:pt>
    <dgm:pt modelId="{840C3382-96F0-442C-973A-6722F7E90DFC}" type="sibTrans" cxnId="{66D2F42D-3058-4CB0-A147-726522AED53C}">
      <dgm:prSet/>
      <dgm:spPr/>
      <dgm:t>
        <a:bodyPr/>
        <a:lstStyle/>
        <a:p>
          <a:endParaRPr lang="fr-FR"/>
        </a:p>
      </dgm:t>
    </dgm:pt>
    <dgm:pt modelId="{4A286F76-29F7-41FF-91B9-9C6D1FF8682F}">
      <dgm:prSet phldrT="[Texte]"/>
      <dgm:spPr/>
      <dgm:t>
        <a:bodyPr/>
        <a:lstStyle/>
        <a:p>
          <a:r>
            <a:rPr lang="fr-FR" dirty="0"/>
            <a:t>Registre comique</a:t>
          </a:r>
        </a:p>
      </dgm:t>
    </dgm:pt>
    <dgm:pt modelId="{452386B1-7AD7-4FF6-8ECD-81C5FE8D333F}" type="sibTrans" cxnId="{6B939623-7F95-4B38-8BF1-C6273BF82B0D}">
      <dgm:prSet/>
      <dgm:spPr/>
      <dgm:t>
        <a:bodyPr/>
        <a:lstStyle/>
        <a:p>
          <a:endParaRPr lang="fr-FR"/>
        </a:p>
      </dgm:t>
    </dgm:pt>
    <dgm:pt modelId="{1D439B4B-5E2D-4A09-8703-E3C65F9ECAAD}" type="parTrans" cxnId="{6B939623-7F95-4B38-8BF1-C6273BF82B0D}">
      <dgm:prSet/>
      <dgm:spPr/>
      <dgm:t>
        <a:bodyPr/>
        <a:lstStyle/>
        <a:p>
          <a:endParaRPr lang="fr-FR"/>
        </a:p>
      </dgm:t>
    </dgm:pt>
    <dgm:pt modelId="{BC1FC33D-12CA-4C90-B8FD-10939C89C2D4}">
      <dgm:prSet phldrT="[Texte]"/>
      <dgm:spPr/>
      <dgm:t>
        <a:bodyPr/>
        <a:lstStyle/>
        <a:p>
          <a:r>
            <a:rPr lang="fr-FR" dirty="0"/>
            <a:t>Apologue</a:t>
          </a:r>
        </a:p>
      </dgm:t>
    </dgm:pt>
    <dgm:pt modelId="{7C036508-8493-422C-8B92-1E83BA67FD54}" type="sibTrans" cxnId="{A317E98F-FFBF-43BA-BBAA-B4B0554FA5EE}">
      <dgm:prSet/>
      <dgm:spPr/>
      <dgm:t>
        <a:bodyPr/>
        <a:lstStyle/>
        <a:p>
          <a:endParaRPr lang="fr-FR"/>
        </a:p>
      </dgm:t>
    </dgm:pt>
    <dgm:pt modelId="{7813A155-4064-4903-8961-5EF545C86F27}" type="parTrans" cxnId="{A317E98F-FFBF-43BA-BBAA-B4B0554FA5EE}">
      <dgm:prSet/>
      <dgm:spPr/>
      <dgm:t>
        <a:bodyPr/>
        <a:lstStyle/>
        <a:p>
          <a:endParaRPr lang="fr-FR"/>
        </a:p>
      </dgm:t>
    </dgm:pt>
    <dgm:pt modelId="{D5A57188-7C66-4378-853F-52B14CEE528E}">
      <dgm:prSet phldrT="[Texte]"/>
      <dgm:spPr/>
      <dgm:t>
        <a:bodyPr/>
        <a:lstStyle/>
        <a:p>
          <a:r>
            <a:rPr lang="fr-FR" dirty="0"/>
            <a:t>certitudes</a:t>
          </a:r>
        </a:p>
      </dgm:t>
    </dgm:pt>
    <dgm:pt modelId="{097233EB-9693-4CD8-B16C-550CF1838A52}" type="sibTrans" cxnId="{E7BF1E9A-1640-42D4-B007-8E7BBA6107B0}">
      <dgm:prSet/>
      <dgm:spPr/>
      <dgm:t>
        <a:bodyPr/>
        <a:lstStyle/>
        <a:p>
          <a:endParaRPr lang="fr-FR"/>
        </a:p>
      </dgm:t>
    </dgm:pt>
    <dgm:pt modelId="{81458A8E-F3BD-463C-8C6B-0C3081D366E0}" type="parTrans" cxnId="{E7BF1E9A-1640-42D4-B007-8E7BBA6107B0}">
      <dgm:prSet/>
      <dgm:spPr/>
      <dgm:t>
        <a:bodyPr/>
        <a:lstStyle/>
        <a:p>
          <a:endParaRPr lang="fr-FR"/>
        </a:p>
      </dgm:t>
    </dgm:pt>
    <dgm:pt modelId="{BBF58C49-AD0F-47CD-8DAC-ED727C4A54CE}">
      <dgm:prSet phldrT="[Texte]"/>
      <dgm:spPr/>
      <dgm:t>
        <a:bodyPr/>
        <a:lstStyle/>
        <a:p>
          <a:r>
            <a:rPr lang="fr-FR" dirty="0"/>
            <a:t>instruire</a:t>
          </a:r>
        </a:p>
      </dgm:t>
    </dgm:pt>
    <dgm:pt modelId="{9704DF2E-D6AD-44DE-ACCE-FF7C993D6F94}" type="sibTrans" cxnId="{9723EED7-9215-4FA8-B2BD-A872AC3183A4}">
      <dgm:prSet/>
      <dgm:spPr/>
      <dgm:t>
        <a:bodyPr/>
        <a:lstStyle/>
        <a:p>
          <a:endParaRPr lang="fr-FR"/>
        </a:p>
      </dgm:t>
    </dgm:pt>
    <dgm:pt modelId="{68E1030C-B7BC-4E40-9FB0-5B042F347A54}" type="parTrans" cxnId="{9723EED7-9215-4FA8-B2BD-A872AC3183A4}">
      <dgm:prSet/>
      <dgm:spPr/>
      <dgm:t>
        <a:bodyPr/>
        <a:lstStyle/>
        <a:p>
          <a:endParaRPr lang="fr-FR"/>
        </a:p>
      </dgm:t>
    </dgm:pt>
    <dgm:pt modelId="{FC69160A-AF87-419B-901A-CF7E845B7306}">
      <dgm:prSet phldrT="[Texte]" custT="1"/>
      <dgm:spPr/>
      <dgm:t>
        <a:bodyPr/>
        <a:lstStyle/>
        <a:p>
          <a:r>
            <a:rPr lang="fr-FR" sz="800" dirty="0"/>
            <a:t>Etonnement/ voyages</a:t>
          </a:r>
        </a:p>
        <a:p>
          <a:endParaRPr lang="fr-FR" sz="800" dirty="0"/>
        </a:p>
      </dgm:t>
    </dgm:pt>
    <dgm:pt modelId="{3DF02A38-B5C1-478A-B872-213F776A5DA1}" type="parTrans" cxnId="{663A5A29-0EF2-42EB-96EE-AF6501A99282}">
      <dgm:prSet/>
      <dgm:spPr/>
      <dgm:t>
        <a:bodyPr/>
        <a:lstStyle/>
        <a:p>
          <a:endParaRPr lang="fr-FR"/>
        </a:p>
      </dgm:t>
    </dgm:pt>
    <dgm:pt modelId="{4ADD1005-0CE4-4A16-993D-F5AD62952D44}" type="sibTrans" cxnId="{663A5A29-0EF2-42EB-96EE-AF6501A99282}">
      <dgm:prSet/>
      <dgm:spPr/>
      <dgm:t>
        <a:bodyPr/>
        <a:lstStyle/>
        <a:p>
          <a:endParaRPr lang="fr-FR"/>
        </a:p>
      </dgm:t>
    </dgm:pt>
    <dgm:pt modelId="{F3291F36-2473-49FE-AFCF-C473714B40A4}" type="pres">
      <dgm:prSet presAssocID="{3DD5B875-E026-4193-B27E-12090014182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DAD003A-0AA4-4680-828E-897B0173068D}" type="pres">
      <dgm:prSet presAssocID="{0FE16D42-3BC5-4D74-9380-FC2A21CBE711}" presName="circle1" presStyleLbl="node1" presStyleIdx="0" presStyleCnt="3"/>
      <dgm:spPr/>
    </dgm:pt>
    <dgm:pt modelId="{08EE03E4-25CF-4A98-855A-22F98A9E0D66}" type="pres">
      <dgm:prSet presAssocID="{0FE16D42-3BC5-4D74-9380-FC2A21CBE711}" presName="space" presStyleCnt="0"/>
      <dgm:spPr/>
    </dgm:pt>
    <dgm:pt modelId="{88A49446-E5CE-4B16-B915-C79654541B1A}" type="pres">
      <dgm:prSet presAssocID="{0FE16D42-3BC5-4D74-9380-FC2A21CBE711}" presName="rect1" presStyleLbl="alignAcc1" presStyleIdx="0" presStyleCnt="3"/>
      <dgm:spPr/>
    </dgm:pt>
    <dgm:pt modelId="{A931FF95-0BF5-4F14-8C58-9F46DAE6B40A}" type="pres">
      <dgm:prSet presAssocID="{C14F7D29-2A7D-4448-B5F7-C81047792C7C}" presName="vertSpace2" presStyleLbl="node1" presStyleIdx="0" presStyleCnt="3"/>
      <dgm:spPr/>
    </dgm:pt>
    <dgm:pt modelId="{82F253C6-BECA-4E70-8B51-5610149FE975}" type="pres">
      <dgm:prSet presAssocID="{C14F7D29-2A7D-4448-B5F7-C81047792C7C}" presName="circle2" presStyleLbl="node1" presStyleIdx="1" presStyleCnt="3"/>
      <dgm:spPr/>
    </dgm:pt>
    <dgm:pt modelId="{E0E10C77-20ED-4897-A399-775DD9BC2205}" type="pres">
      <dgm:prSet presAssocID="{C14F7D29-2A7D-4448-B5F7-C81047792C7C}" presName="rect2" presStyleLbl="alignAcc1" presStyleIdx="1" presStyleCnt="3" custScaleY="112500"/>
      <dgm:spPr/>
    </dgm:pt>
    <dgm:pt modelId="{85717E58-22A3-42BA-B895-52FB0777D90D}" type="pres">
      <dgm:prSet presAssocID="{BBF58C49-AD0F-47CD-8DAC-ED727C4A54CE}" presName="vertSpace3" presStyleLbl="node1" presStyleIdx="1" presStyleCnt="3"/>
      <dgm:spPr/>
    </dgm:pt>
    <dgm:pt modelId="{38A80E22-4245-4BFF-BA6F-4902C8BA89FC}" type="pres">
      <dgm:prSet presAssocID="{BBF58C49-AD0F-47CD-8DAC-ED727C4A54CE}" presName="circle3" presStyleLbl="node1" presStyleIdx="2" presStyleCnt="3"/>
      <dgm:spPr/>
    </dgm:pt>
    <dgm:pt modelId="{BBCBAB63-7526-4327-A024-518AD2884224}" type="pres">
      <dgm:prSet presAssocID="{BBF58C49-AD0F-47CD-8DAC-ED727C4A54CE}" presName="rect3" presStyleLbl="alignAcc1" presStyleIdx="2" presStyleCnt="3"/>
      <dgm:spPr/>
    </dgm:pt>
    <dgm:pt modelId="{D177CDBD-1531-47FA-907C-D3A4A200AC28}" type="pres">
      <dgm:prSet presAssocID="{0FE16D42-3BC5-4D74-9380-FC2A21CBE711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E31672B7-3FE8-43CF-B0D2-1BF2243FB746}" type="pres">
      <dgm:prSet presAssocID="{0FE16D42-3BC5-4D74-9380-FC2A21CBE711}" presName="rect1ChTx" presStyleLbl="alignAcc1" presStyleIdx="2" presStyleCnt="3">
        <dgm:presLayoutVars>
          <dgm:bulletEnabled val="1"/>
        </dgm:presLayoutVars>
      </dgm:prSet>
      <dgm:spPr/>
    </dgm:pt>
    <dgm:pt modelId="{103BCC3F-8667-48B1-948E-70C3374E5FD1}" type="pres">
      <dgm:prSet presAssocID="{C14F7D29-2A7D-4448-B5F7-C81047792C7C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F416EEBA-8F26-4338-A70E-90C8B3A22E3E}" type="pres">
      <dgm:prSet presAssocID="{C14F7D29-2A7D-4448-B5F7-C81047792C7C}" presName="rect2ChTx" presStyleLbl="alignAcc1" presStyleIdx="2" presStyleCnt="3" custScaleX="118881">
        <dgm:presLayoutVars>
          <dgm:bulletEnabled val="1"/>
        </dgm:presLayoutVars>
      </dgm:prSet>
      <dgm:spPr/>
    </dgm:pt>
    <dgm:pt modelId="{BB20B21D-2167-4C22-AB6A-82C1B2F8D5D0}" type="pres">
      <dgm:prSet presAssocID="{BBF58C49-AD0F-47CD-8DAC-ED727C4A54CE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F5AF23A2-A75A-400E-8A82-8C99DD51A00D}" type="pres">
      <dgm:prSet presAssocID="{BBF58C49-AD0F-47CD-8DAC-ED727C4A54CE}" presName="rect3ChTx" presStyleLbl="alignAcc1" presStyleIdx="2" presStyleCnt="3" custScaleX="122413" custScaleY="100000">
        <dgm:presLayoutVars>
          <dgm:bulletEnabled val="1"/>
        </dgm:presLayoutVars>
      </dgm:prSet>
      <dgm:spPr/>
    </dgm:pt>
  </dgm:ptLst>
  <dgm:cxnLst>
    <dgm:cxn modelId="{AB766D0B-263C-4FB6-AE2D-984BF256B37F}" srcId="{BBF58C49-AD0F-47CD-8DAC-ED727C4A54CE}" destId="{25A82D05-8291-4627-8362-2EDB045E23DE}" srcOrd="0" destOrd="0" parTransId="{E9453009-0BB4-41D6-9F56-0CF9C20918A1}" sibTransId="{B9E0EAFF-FDCD-4FAD-82CD-A2B7C2287833}"/>
    <dgm:cxn modelId="{255B271F-C2AE-49A0-81DE-73E4F642A2CD}" srcId="{3DD5B875-E026-4193-B27E-120900141823}" destId="{0FE16D42-3BC5-4D74-9380-FC2A21CBE711}" srcOrd="0" destOrd="0" parTransId="{631D9053-E8BC-48FA-9A5D-7F1B95FA8419}" sibTransId="{2842A29C-0DB8-429E-B169-53C3BF5AAF8E}"/>
    <dgm:cxn modelId="{6B939623-7F95-4B38-8BF1-C6273BF82B0D}" srcId="{C14F7D29-2A7D-4448-B5F7-C81047792C7C}" destId="{4A286F76-29F7-41FF-91B9-9C6D1FF8682F}" srcOrd="0" destOrd="0" parTransId="{1D439B4B-5E2D-4A09-8703-E3C65F9ECAAD}" sibTransId="{452386B1-7AD7-4FF6-8ECD-81C5FE8D333F}"/>
    <dgm:cxn modelId="{663A5A29-0EF2-42EB-96EE-AF6501A99282}" srcId="{BBF58C49-AD0F-47CD-8DAC-ED727C4A54CE}" destId="{FC69160A-AF87-419B-901A-CF7E845B7306}" srcOrd="3" destOrd="0" parTransId="{3DF02A38-B5C1-478A-B872-213F776A5DA1}" sibTransId="{4ADD1005-0CE4-4A16-993D-F5AD62952D44}"/>
    <dgm:cxn modelId="{66D2F42D-3058-4CB0-A147-726522AED53C}" srcId="{BBF58C49-AD0F-47CD-8DAC-ED727C4A54CE}" destId="{11FFDF34-528F-4815-971D-6416138F83CB}" srcOrd="2" destOrd="0" parTransId="{FB0A4CC8-93CC-4612-853C-03DE4C488117}" sibTransId="{840C3382-96F0-442C-973A-6722F7E90DFC}"/>
    <dgm:cxn modelId="{FF09D339-BEF2-436A-9F9E-8E9113EE9A39}" srcId="{BBF58C49-AD0F-47CD-8DAC-ED727C4A54CE}" destId="{DD7917F2-D492-41F8-832E-419A41380ACA}" srcOrd="4" destOrd="0" parTransId="{265E9CE0-DBB6-47FE-B9ED-4301B76B6C31}" sibTransId="{EFD26961-64DE-431A-B1FC-4CD25E5B78DD}"/>
    <dgm:cxn modelId="{3E3C643C-A76B-410A-9CD1-C4108E3BE264}" type="presOf" srcId="{11FFDF34-528F-4815-971D-6416138F83CB}" destId="{F5AF23A2-A75A-400E-8A82-8C99DD51A00D}" srcOrd="0" destOrd="2" presId="urn:microsoft.com/office/officeart/2005/8/layout/target3"/>
    <dgm:cxn modelId="{76557B3C-3CD0-42F5-929C-FE82C0B65783}" type="presOf" srcId="{BC1FC33D-12CA-4C90-B8FD-10939C89C2D4}" destId="{F416EEBA-8F26-4338-A70E-90C8B3A22E3E}" srcOrd="0" destOrd="1" presId="urn:microsoft.com/office/officeart/2005/8/layout/target3"/>
    <dgm:cxn modelId="{AB0CB160-3A3F-411F-91A9-3A0017761C5A}" type="presOf" srcId="{0FE16D42-3BC5-4D74-9380-FC2A21CBE711}" destId="{88A49446-E5CE-4B16-B915-C79654541B1A}" srcOrd="0" destOrd="0" presId="urn:microsoft.com/office/officeart/2005/8/layout/target3"/>
    <dgm:cxn modelId="{81998E47-DDB9-4AF2-B95C-9C31EBED5A91}" type="presOf" srcId="{C14F7D29-2A7D-4448-B5F7-C81047792C7C}" destId="{E0E10C77-20ED-4897-A399-775DD9BC2205}" srcOrd="0" destOrd="0" presId="urn:microsoft.com/office/officeart/2005/8/layout/target3"/>
    <dgm:cxn modelId="{040B6F70-D825-4C61-A370-52528EC47CA7}" type="presOf" srcId="{9AE92310-27C6-4F3E-8B6E-FFE245E39084}" destId="{E31672B7-3FE8-43CF-B0D2-1BF2243FB746}" srcOrd="0" destOrd="0" presId="urn:microsoft.com/office/officeart/2005/8/layout/target3"/>
    <dgm:cxn modelId="{5283FE53-9CBC-496C-92AC-997EB4B9E9AB}" srcId="{3DD5B875-E026-4193-B27E-120900141823}" destId="{C14F7D29-2A7D-4448-B5F7-C81047792C7C}" srcOrd="1" destOrd="0" parTransId="{C3F4E036-6CFF-488A-B5F3-B9977236910E}" sibTransId="{F78C34CD-E3F3-4B4E-8826-77CD92BB7B3E}"/>
    <dgm:cxn modelId="{2D5D4158-7FBD-4C65-84ED-188FB597EABB}" type="presOf" srcId="{25A82D05-8291-4627-8362-2EDB045E23DE}" destId="{F5AF23A2-A75A-400E-8A82-8C99DD51A00D}" srcOrd="0" destOrd="0" presId="urn:microsoft.com/office/officeart/2005/8/layout/target3"/>
    <dgm:cxn modelId="{65D7895A-179F-4C25-8C38-2B9B2E1C5DBE}" type="presOf" srcId="{EA9363BD-F654-4765-B009-1A3C7EE1BA8F}" destId="{F5AF23A2-A75A-400E-8A82-8C99DD51A00D}" srcOrd="0" destOrd="1" presId="urn:microsoft.com/office/officeart/2005/8/layout/target3"/>
    <dgm:cxn modelId="{940EEC8D-7F60-4BAB-8D9D-DEDA8ABB06C3}" type="presOf" srcId="{4A286F76-29F7-41FF-91B9-9C6D1FF8682F}" destId="{F416EEBA-8F26-4338-A70E-90C8B3A22E3E}" srcOrd="0" destOrd="0" presId="urn:microsoft.com/office/officeart/2005/8/layout/target3"/>
    <dgm:cxn modelId="{A317E98F-FFBF-43BA-BBAA-B4B0554FA5EE}" srcId="{C14F7D29-2A7D-4448-B5F7-C81047792C7C}" destId="{BC1FC33D-12CA-4C90-B8FD-10939C89C2D4}" srcOrd="1" destOrd="0" parTransId="{7813A155-4064-4903-8961-5EF545C86F27}" sibTransId="{7C036508-8493-422C-8B92-1E83BA67FD54}"/>
    <dgm:cxn modelId="{6C15EF92-96CB-48CD-A217-8E783CE3C045}" type="presOf" srcId="{FC69160A-AF87-419B-901A-CF7E845B7306}" destId="{F5AF23A2-A75A-400E-8A82-8C99DD51A00D}" srcOrd="0" destOrd="3" presId="urn:microsoft.com/office/officeart/2005/8/layout/target3"/>
    <dgm:cxn modelId="{12864794-A58C-42A9-8B87-52DC0BC82BE8}" srcId="{0FE16D42-3BC5-4D74-9380-FC2A21CBE711}" destId="{9AE92310-27C6-4F3E-8B6E-FFE245E39084}" srcOrd="0" destOrd="0" parTransId="{7FCCFB04-EDA0-4C84-A685-E470D85420D1}" sibTransId="{AB22585B-2837-4448-952D-DC452CA8CC3D}"/>
    <dgm:cxn modelId="{E7BF1E9A-1640-42D4-B007-8E7BBA6107B0}" srcId="{C14F7D29-2A7D-4448-B5F7-C81047792C7C}" destId="{D5A57188-7C66-4378-853F-52B14CEE528E}" srcOrd="2" destOrd="0" parTransId="{81458A8E-F3BD-463C-8C6B-0C3081D366E0}" sibTransId="{097233EB-9693-4CD8-B16C-550CF1838A52}"/>
    <dgm:cxn modelId="{BEF9789C-42A8-451F-9EF3-C81B27B04FC6}" type="presOf" srcId="{3DD5B875-E026-4193-B27E-120900141823}" destId="{F3291F36-2473-49FE-AFCF-C473714B40A4}" srcOrd="0" destOrd="0" presId="urn:microsoft.com/office/officeart/2005/8/layout/target3"/>
    <dgm:cxn modelId="{5B4AC6AE-2894-486B-A22D-F366EB7AD94B}" type="presOf" srcId="{D5A57188-7C66-4378-853F-52B14CEE528E}" destId="{F416EEBA-8F26-4338-A70E-90C8B3A22E3E}" srcOrd="0" destOrd="2" presId="urn:microsoft.com/office/officeart/2005/8/layout/target3"/>
    <dgm:cxn modelId="{3E2945B0-8A19-4778-A468-FEF9DCB041A1}" type="presOf" srcId="{BBF58C49-AD0F-47CD-8DAC-ED727C4A54CE}" destId="{BBCBAB63-7526-4327-A024-518AD2884224}" srcOrd="0" destOrd="0" presId="urn:microsoft.com/office/officeart/2005/8/layout/target3"/>
    <dgm:cxn modelId="{9FCBD6CB-B06E-41E1-9E8E-7C5CA36E345E}" type="presOf" srcId="{DD7917F2-D492-41F8-832E-419A41380ACA}" destId="{F5AF23A2-A75A-400E-8A82-8C99DD51A00D}" srcOrd="0" destOrd="4" presId="urn:microsoft.com/office/officeart/2005/8/layout/target3"/>
    <dgm:cxn modelId="{E18BADCF-474F-4CFA-AF84-9D9FF9E2C43F}" type="presOf" srcId="{C14F7D29-2A7D-4448-B5F7-C81047792C7C}" destId="{103BCC3F-8667-48B1-948E-70C3374E5FD1}" srcOrd="1" destOrd="0" presId="urn:microsoft.com/office/officeart/2005/8/layout/target3"/>
    <dgm:cxn modelId="{9723EED7-9215-4FA8-B2BD-A872AC3183A4}" srcId="{3DD5B875-E026-4193-B27E-120900141823}" destId="{BBF58C49-AD0F-47CD-8DAC-ED727C4A54CE}" srcOrd="2" destOrd="0" parTransId="{68E1030C-B7BC-4E40-9FB0-5B042F347A54}" sibTransId="{9704DF2E-D6AD-44DE-ACCE-FF7C993D6F94}"/>
    <dgm:cxn modelId="{67BC32DC-1910-49A5-93F0-D5642FE54FB5}" type="presOf" srcId="{BBF58C49-AD0F-47CD-8DAC-ED727C4A54CE}" destId="{BB20B21D-2167-4C22-AB6A-82C1B2F8D5D0}" srcOrd="1" destOrd="0" presId="urn:microsoft.com/office/officeart/2005/8/layout/target3"/>
    <dgm:cxn modelId="{D366A7E9-29E0-45C8-9AE2-7B3934B429D1}" srcId="{BBF58C49-AD0F-47CD-8DAC-ED727C4A54CE}" destId="{EA9363BD-F654-4765-B009-1A3C7EE1BA8F}" srcOrd="1" destOrd="0" parTransId="{4395F4B6-B613-4E33-A047-C7E45865A1B2}" sibTransId="{4DE27AC8-82D7-44CD-85C5-E03E5B4A5A6F}"/>
    <dgm:cxn modelId="{42717BEC-E233-4270-A000-447BAF2CB90A}" type="presOf" srcId="{0FE16D42-3BC5-4D74-9380-FC2A21CBE711}" destId="{D177CDBD-1531-47FA-907C-D3A4A200AC28}" srcOrd="1" destOrd="0" presId="urn:microsoft.com/office/officeart/2005/8/layout/target3"/>
    <dgm:cxn modelId="{AC1185EE-6840-4564-ABC4-C41C227CDC59}" type="presParOf" srcId="{F3291F36-2473-49FE-AFCF-C473714B40A4}" destId="{9DAD003A-0AA4-4680-828E-897B0173068D}" srcOrd="0" destOrd="0" presId="urn:microsoft.com/office/officeart/2005/8/layout/target3"/>
    <dgm:cxn modelId="{7578503C-9CA9-49D5-9E3B-E0F418AF3E9D}" type="presParOf" srcId="{F3291F36-2473-49FE-AFCF-C473714B40A4}" destId="{08EE03E4-25CF-4A98-855A-22F98A9E0D66}" srcOrd="1" destOrd="0" presId="urn:microsoft.com/office/officeart/2005/8/layout/target3"/>
    <dgm:cxn modelId="{CF372E2A-B385-4FAC-B59A-85B9441678B3}" type="presParOf" srcId="{F3291F36-2473-49FE-AFCF-C473714B40A4}" destId="{88A49446-E5CE-4B16-B915-C79654541B1A}" srcOrd="2" destOrd="0" presId="urn:microsoft.com/office/officeart/2005/8/layout/target3"/>
    <dgm:cxn modelId="{A557C34B-E77B-45FF-A1E2-6F39BBBF720F}" type="presParOf" srcId="{F3291F36-2473-49FE-AFCF-C473714B40A4}" destId="{A931FF95-0BF5-4F14-8C58-9F46DAE6B40A}" srcOrd="3" destOrd="0" presId="urn:microsoft.com/office/officeart/2005/8/layout/target3"/>
    <dgm:cxn modelId="{9950E4E2-5322-47A8-A109-033237906613}" type="presParOf" srcId="{F3291F36-2473-49FE-AFCF-C473714B40A4}" destId="{82F253C6-BECA-4E70-8B51-5610149FE975}" srcOrd="4" destOrd="0" presId="urn:microsoft.com/office/officeart/2005/8/layout/target3"/>
    <dgm:cxn modelId="{6D43370A-F382-4674-843E-6F3BCF557F9A}" type="presParOf" srcId="{F3291F36-2473-49FE-AFCF-C473714B40A4}" destId="{E0E10C77-20ED-4897-A399-775DD9BC2205}" srcOrd="5" destOrd="0" presId="urn:microsoft.com/office/officeart/2005/8/layout/target3"/>
    <dgm:cxn modelId="{00C27C05-4C29-420D-AB0A-8CA6A9ED2F1F}" type="presParOf" srcId="{F3291F36-2473-49FE-AFCF-C473714B40A4}" destId="{85717E58-22A3-42BA-B895-52FB0777D90D}" srcOrd="6" destOrd="0" presId="urn:microsoft.com/office/officeart/2005/8/layout/target3"/>
    <dgm:cxn modelId="{B5D0C1C0-EA64-4F60-9292-9445CE46459C}" type="presParOf" srcId="{F3291F36-2473-49FE-AFCF-C473714B40A4}" destId="{38A80E22-4245-4BFF-BA6F-4902C8BA89FC}" srcOrd="7" destOrd="0" presId="urn:microsoft.com/office/officeart/2005/8/layout/target3"/>
    <dgm:cxn modelId="{B6CED86B-5501-4D50-8B04-F4FA16C8368D}" type="presParOf" srcId="{F3291F36-2473-49FE-AFCF-C473714B40A4}" destId="{BBCBAB63-7526-4327-A024-518AD2884224}" srcOrd="8" destOrd="0" presId="urn:microsoft.com/office/officeart/2005/8/layout/target3"/>
    <dgm:cxn modelId="{898D0DEF-6BB8-4FCB-8984-98E2C7991DDC}" type="presParOf" srcId="{F3291F36-2473-49FE-AFCF-C473714B40A4}" destId="{D177CDBD-1531-47FA-907C-D3A4A200AC28}" srcOrd="9" destOrd="0" presId="urn:microsoft.com/office/officeart/2005/8/layout/target3"/>
    <dgm:cxn modelId="{69EFAFF7-5680-4ABF-8DA3-A762B28FFF9D}" type="presParOf" srcId="{F3291F36-2473-49FE-AFCF-C473714B40A4}" destId="{E31672B7-3FE8-43CF-B0D2-1BF2243FB746}" srcOrd="10" destOrd="0" presId="urn:microsoft.com/office/officeart/2005/8/layout/target3"/>
    <dgm:cxn modelId="{B0A50183-1707-4FA2-9E05-B0C8B6889047}" type="presParOf" srcId="{F3291F36-2473-49FE-AFCF-C473714B40A4}" destId="{103BCC3F-8667-48B1-948E-70C3374E5FD1}" srcOrd="11" destOrd="0" presId="urn:microsoft.com/office/officeart/2005/8/layout/target3"/>
    <dgm:cxn modelId="{40DB4BC3-22EE-4B1F-8CAD-0191E5AE12A7}" type="presParOf" srcId="{F3291F36-2473-49FE-AFCF-C473714B40A4}" destId="{F416EEBA-8F26-4338-A70E-90C8B3A22E3E}" srcOrd="12" destOrd="0" presId="urn:microsoft.com/office/officeart/2005/8/layout/target3"/>
    <dgm:cxn modelId="{9947DA92-A045-4219-A99B-71F6D257007A}" type="presParOf" srcId="{F3291F36-2473-49FE-AFCF-C473714B40A4}" destId="{BB20B21D-2167-4C22-AB6A-82C1B2F8D5D0}" srcOrd="13" destOrd="0" presId="urn:microsoft.com/office/officeart/2005/8/layout/target3"/>
    <dgm:cxn modelId="{BB45F3BD-0007-47A7-A5C8-62A8F2639026}" type="presParOf" srcId="{F3291F36-2473-49FE-AFCF-C473714B40A4}" destId="{F5AF23A2-A75A-400E-8A82-8C99DD51A00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9A31CF-FBD3-4BE9-88AF-ED45BEBEBCD2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B2E6F4AB-CBC0-4F68-82AF-D4EC0F952BF9}">
      <dgm:prSet phldrT="[Texte]"/>
      <dgm:spPr/>
      <dgm:t>
        <a:bodyPr/>
        <a:lstStyle/>
        <a:p>
          <a:r>
            <a:rPr lang="fr-FR" b="1" dirty="0">
              <a:solidFill>
                <a:schemeClr val="tx2">
                  <a:lumMod val="60000"/>
                  <a:lumOff val="40000"/>
                </a:schemeClr>
              </a:solidFill>
            </a:rPr>
            <a:t>Ressources contenu</a:t>
          </a:r>
        </a:p>
        <a:p>
          <a:endParaRPr lang="fr-FR" dirty="0"/>
        </a:p>
      </dgm:t>
    </dgm:pt>
    <dgm:pt modelId="{4D6A70CF-BD0A-402D-B2DF-81BA5706F063}" type="parTrans" cxnId="{1A300502-EDDD-46C1-A7C0-65C6573181B6}">
      <dgm:prSet/>
      <dgm:spPr/>
      <dgm:t>
        <a:bodyPr/>
        <a:lstStyle/>
        <a:p>
          <a:endParaRPr lang="fr-FR"/>
        </a:p>
      </dgm:t>
    </dgm:pt>
    <dgm:pt modelId="{882997D2-816A-45FF-8588-03CD5C3B1B46}" type="sibTrans" cxnId="{1A300502-EDDD-46C1-A7C0-65C6573181B6}">
      <dgm:prSet/>
      <dgm:spPr/>
      <dgm:t>
        <a:bodyPr/>
        <a:lstStyle/>
        <a:p>
          <a:endParaRPr lang="fr-FR"/>
        </a:p>
      </dgm:t>
    </dgm:pt>
    <dgm:pt modelId="{F8330DA9-A945-45D8-84B2-9B6D0E9789F2}">
      <dgm:prSet phldrT="[Texte]" custT="1"/>
      <dgm:spPr/>
      <dgm:t>
        <a:bodyPr/>
        <a:lstStyle/>
        <a:p>
          <a:endParaRPr lang="fr-FR" sz="900" dirty="0"/>
        </a:p>
        <a:p>
          <a:endParaRPr lang="fr-FR" sz="1200" dirty="0"/>
        </a:p>
        <a:p>
          <a:endParaRPr lang="fr-FR" sz="1200" dirty="0"/>
        </a:p>
        <a:p>
          <a:r>
            <a:rPr lang="fr-FR" sz="1200" b="1" dirty="0">
              <a:solidFill>
                <a:schemeClr val="accent2">
                  <a:lumMod val="75000"/>
                </a:schemeClr>
              </a:solidFill>
            </a:rPr>
            <a:t>Notions littéraires</a:t>
          </a:r>
        </a:p>
      </dgm:t>
    </dgm:pt>
    <dgm:pt modelId="{45938FBB-8A10-45C6-9A7C-6B097DDA439C}" type="parTrans" cxnId="{AD395897-B42F-4921-89B4-FD649E265ABD}">
      <dgm:prSet/>
      <dgm:spPr/>
      <dgm:t>
        <a:bodyPr/>
        <a:lstStyle/>
        <a:p>
          <a:endParaRPr lang="fr-FR"/>
        </a:p>
      </dgm:t>
    </dgm:pt>
    <dgm:pt modelId="{3E233D74-B34D-4A98-B62C-69C9DD3AA11E}" type="sibTrans" cxnId="{AD395897-B42F-4921-89B4-FD649E265ABD}">
      <dgm:prSet/>
      <dgm:spPr/>
      <dgm:t>
        <a:bodyPr/>
        <a:lstStyle/>
        <a:p>
          <a:endParaRPr lang="fr-FR"/>
        </a:p>
      </dgm:t>
    </dgm:pt>
    <dgm:pt modelId="{75949D4A-ADBD-4DB4-B665-6281177ADE74}">
      <dgm:prSet phldrT="[Texte]" custT="1"/>
      <dgm:spPr/>
      <dgm:t>
        <a:bodyPr/>
        <a:lstStyle/>
        <a:p>
          <a:endParaRPr lang="fr-FR" sz="900" dirty="0"/>
        </a:p>
        <a:p>
          <a:endParaRPr lang="fr-FR" sz="900" dirty="0"/>
        </a:p>
        <a:p>
          <a:endParaRPr lang="fr-FR" sz="900" dirty="0"/>
        </a:p>
        <a:p>
          <a:endParaRPr lang="fr-FR" sz="900" dirty="0"/>
        </a:p>
        <a:p>
          <a:r>
            <a:rPr lang="fr-FR" sz="1200" b="1" dirty="0">
              <a:solidFill>
                <a:srgbClr val="FFC000"/>
              </a:solidFill>
            </a:rPr>
            <a:t>Point  de langue</a:t>
          </a:r>
        </a:p>
      </dgm:t>
    </dgm:pt>
    <dgm:pt modelId="{5EE29CF4-FC7E-4FD6-BDDF-380AC0BA8997}" type="parTrans" cxnId="{0D26C917-CF5E-4557-9BF4-30DBC1ACE27B}">
      <dgm:prSet/>
      <dgm:spPr/>
      <dgm:t>
        <a:bodyPr/>
        <a:lstStyle/>
        <a:p>
          <a:endParaRPr lang="fr-FR"/>
        </a:p>
      </dgm:t>
    </dgm:pt>
    <dgm:pt modelId="{6B171E57-DD8B-4ABD-B7B8-2E72CE4CCFA7}" type="sibTrans" cxnId="{0D26C917-CF5E-4557-9BF4-30DBC1ACE27B}">
      <dgm:prSet/>
      <dgm:spPr/>
      <dgm:t>
        <a:bodyPr/>
        <a:lstStyle/>
        <a:p>
          <a:endParaRPr lang="fr-FR"/>
        </a:p>
      </dgm:t>
    </dgm:pt>
    <dgm:pt modelId="{7491AC28-F5B6-4536-A878-04914C13BD8F}">
      <dgm:prSet phldrT="[Texte]"/>
      <dgm:spPr/>
      <dgm:t>
        <a:bodyPr/>
        <a:lstStyle/>
        <a:p>
          <a:r>
            <a:rPr lang="fr-FR" b="1" dirty="0">
              <a:solidFill>
                <a:srgbClr val="00B050"/>
              </a:solidFill>
            </a:rPr>
            <a:t>Méthode</a:t>
          </a:r>
        </a:p>
        <a:p>
          <a:endParaRPr lang="fr-FR" b="1" dirty="0">
            <a:solidFill>
              <a:srgbClr val="00B050"/>
            </a:solidFill>
          </a:endParaRPr>
        </a:p>
      </dgm:t>
    </dgm:pt>
    <dgm:pt modelId="{548BEF38-1E87-4552-B9BD-EF1904F78794}" type="parTrans" cxnId="{DBE9FC33-EF56-41FF-812E-65B4415257D4}">
      <dgm:prSet/>
      <dgm:spPr/>
      <dgm:t>
        <a:bodyPr/>
        <a:lstStyle/>
        <a:p>
          <a:endParaRPr lang="fr-FR"/>
        </a:p>
      </dgm:t>
    </dgm:pt>
    <dgm:pt modelId="{0E58E4E4-C0D3-4AF7-9B49-210FD8852179}" type="sibTrans" cxnId="{DBE9FC33-EF56-41FF-812E-65B4415257D4}">
      <dgm:prSet/>
      <dgm:spPr/>
      <dgm:t>
        <a:bodyPr/>
        <a:lstStyle/>
        <a:p>
          <a:endParaRPr lang="fr-FR"/>
        </a:p>
      </dgm:t>
    </dgm:pt>
    <dgm:pt modelId="{68D9689F-2968-4B19-B6F6-50F9EE7BAA5C}" type="pres">
      <dgm:prSet presAssocID="{DF9A31CF-FBD3-4BE9-88AF-ED45BEBEBCD2}" presName="compositeShape" presStyleCnt="0">
        <dgm:presLayoutVars>
          <dgm:chMax val="7"/>
          <dgm:dir/>
          <dgm:resizeHandles val="exact"/>
        </dgm:presLayoutVars>
      </dgm:prSet>
      <dgm:spPr/>
    </dgm:pt>
    <dgm:pt modelId="{D0178E13-2F7F-48D1-B55C-CECE58DE040D}" type="pres">
      <dgm:prSet presAssocID="{DF9A31CF-FBD3-4BE9-88AF-ED45BEBEBCD2}" presName="wedge1" presStyleLbl="node1" presStyleIdx="0" presStyleCnt="4" custScaleY="97528"/>
      <dgm:spPr/>
    </dgm:pt>
    <dgm:pt modelId="{BE175986-6F05-4EF0-9B0A-491DAFE497CB}" type="pres">
      <dgm:prSet presAssocID="{DF9A31CF-FBD3-4BE9-88AF-ED45BEBEBCD2}" presName="dummy1a" presStyleCnt="0"/>
      <dgm:spPr/>
    </dgm:pt>
    <dgm:pt modelId="{BAB5CA96-8913-44BC-A473-820F53E75E02}" type="pres">
      <dgm:prSet presAssocID="{DF9A31CF-FBD3-4BE9-88AF-ED45BEBEBCD2}" presName="dummy1b" presStyleCnt="0"/>
      <dgm:spPr/>
    </dgm:pt>
    <dgm:pt modelId="{3B010909-61D4-4B53-ABE5-17C81995F51D}" type="pres">
      <dgm:prSet presAssocID="{DF9A31CF-FBD3-4BE9-88AF-ED45BEBEBCD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7B07786-6FD3-4012-BE8C-02FD1CBA692C}" type="pres">
      <dgm:prSet presAssocID="{DF9A31CF-FBD3-4BE9-88AF-ED45BEBEBCD2}" presName="wedge2" presStyleLbl="node1" presStyleIdx="1" presStyleCnt="4"/>
      <dgm:spPr/>
    </dgm:pt>
    <dgm:pt modelId="{FFC5704D-5461-4FC0-AA37-4D63C119E620}" type="pres">
      <dgm:prSet presAssocID="{DF9A31CF-FBD3-4BE9-88AF-ED45BEBEBCD2}" presName="dummy2a" presStyleCnt="0"/>
      <dgm:spPr/>
    </dgm:pt>
    <dgm:pt modelId="{29C313D2-AFA7-4D3A-AAD4-E2DE06372440}" type="pres">
      <dgm:prSet presAssocID="{DF9A31CF-FBD3-4BE9-88AF-ED45BEBEBCD2}" presName="dummy2b" presStyleCnt="0"/>
      <dgm:spPr/>
    </dgm:pt>
    <dgm:pt modelId="{852484DA-4E2B-4E45-B454-4FDC6A9896FA}" type="pres">
      <dgm:prSet presAssocID="{DF9A31CF-FBD3-4BE9-88AF-ED45BEBEBCD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12FF457-839D-4E95-999E-35F32152CEFA}" type="pres">
      <dgm:prSet presAssocID="{DF9A31CF-FBD3-4BE9-88AF-ED45BEBEBCD2}" presName="wedge3" presStyleLbl="node1" presStyleIdx="2" presStyleCnt="4" custLinFactNeighborX="1176" custLinFactNeighborY="-614"/>
      <dgm:spPr/>
    </dgm:pt>
    <dgm:pt modelId="{B8D2D28B-282E-4684-AB17-E954C9079474}" type="pres">
      <dgm:prSet presAssocID="{DF9A31CF-FBD3-4BE9-88AF-ED45BEBEBCD2}" presName="dummy3a" presStyleCnt="0"/>
      <dgm:spPr/>
    </dgm:pt>
    <dgm:pt modelId="{4A6BED60-5885-41EF-83B0-E1FB60FE151F}" type="pres">
      <dgm:prSet presAssocID="{DF9A31CF-FBD3-4BE9-88AF-ED45BEBEBCD2}" presName="dummy3b" presStyleCnt="0"/>
      <dgm:spPr/>
    </dgm:pt>
    <dgm:pt modelId="{806095CE-5060-41D8-A168-4E05D63F2BDF}" type="pres">
      <dgm:prSet presAssocID="{DF9A31CF-FBD3-4BE9-88AF-ED45BEBEBCD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0DA92C7-24EC-46EA-A753-A9CF11E464B6}" type="pres">
      <dgm:prSet presAssocID="{DF9A31CF-FBD3-4BE9-88AF-ED45BEBEBCD2}" presName="wedge4" presStyleLbl="node1" presStyleIdx="3" presStyleCnt="4" custScaleX="101823" custScaleY="94690"/>
      <dgm:spPr/>
    </dgm:pt>
    <dgm:pt modelId="{C2DAAAF5-BE2E-4B45-A8E4-75F8B1B6E21E}" type="pres">
      <dgm:prSet presAssocID="{DF9A31CF-FBD3-4BE9-88AF-ED45BEBEBCD2}" presName="dummy4a" presStyleCnt="0"/>
      <dgm:spPr/>
    </dgm:pt>
    <dgm:pt modelId="{8D677273-F6D9-496A-985D-BC4A2C320248}" type="pres">
      <dgm:prSet presAssocID="{DF9A31CF-FBD3-4BE9-88AF-ED45BEBEBCD2}" presName="dummy4b" presStyleCnt="0"/>
      <dgm:spPr/>
    </dgm:pt>
    <dgm:pt modelId="{C3DFCC0B-AC99-4F21-96D1-1E51BB9F1746}" type="pres">
      <dgm:prSet presAssocID="{DF9A31CF-FBD3-4BE9-88AF-ED45BEBEBCD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A40D66D-7C54-4514-BB7A-DB11F7070CD5}" type="pres">
      <dgm:prSet presAssocID="{882997D2-816A-45FF-8588-03CD5C3B1B46}" presName="arrowWedge1" presStyleLbl="fgSibTrans2D1" presStyleIdx="0" presStyleCnt="4"/>
      <dgm:spPr/>
    </dgm:pt>
    <dgm:pt modelId="{601CA69D-5A79-484A-A923-6D9810A8DE63}" type="pres">
      <dgm:prSet presAssocID="{3E233D74-B34D-4A98-B62C-69C9DD3AA11E}" presName="arrowWedge2" presStyleLbl="fgSibTrans2D1" presStyleIdx="1" presStyleCnt="4" custLinFactNeighborX="-821" custLinFactNeighborY="42"/>
      <dgm:spPr/>
    </dgm:pt>
    <dgm:pt modelId="{AF8E9E23-0D79-49CC-86AF-76C0320FFACA}" type="pres">
      <dgm:prSet presAssocID="{6B171E57-DD8B-4ABD-B7B8-2E72CE4CCFA7}" presName="arrowWedge3" presStyleLbl="fgSibTrans2D1" presStyleIdx="2" presStyleCnt="4" custLinFactNeighborX="70" custLinFactNeighborY="2092"/>
      <dgm:spPr/>
    </dgm:pt>
    <dgm:pt modelId="{05BD8B3F-8D1C-413D-B93D-741FC91E6AC7}" type="pres">
      <dgm:prSet presAssocID="{0E58E4E4-C0D3-4AF7-9B49-210FD8852179}" presName="arrowWedge4" presStyleLbl="fgSibTrans2D1" presStyleIdx="3" presStyleCnt="4"/>
      <dgm:spPr/>
    </dgm:pt>
  </dgm:ptLst>
  <dgm:cxnLst>
    <dgm:cxn modelId="{1A300502-EDDD-46C1-A7C0-65C6573181B6}" srcId="{DF9A31CF-FBD3-4BE9-88AF-ED45BEBEBCD2}" destId="{B2E6F4AB-CBC0-4F68-82AF-D4EC0F952BF9}" srcOrd="0" destOrd="0" parTransId="{4D6A70CF-BD0A-402D-B2DF-81BA5706F063}" sibTransId="{882997D2-816A-45FF-8588-03CD5C3B1B46}"/>
    <dgm:cxn modelId="{0D26C917-CF5E-4557-9BF4-30DBC1ACE27B}" srcId="{DF9A31CF-FBD3-4BE9-88AF-ED45BEBEBCD2}" destId="{75949D4A-ADBD-4DB4-B665-6281177ADE74}" srcOrd="2" destOrd="0" parTransId="{5EE29CF4-FC7E-4FD6-BDDF-380AC0BA8997}" sibTransId="{6B171E57-DD8B-4ABD-B7B8-2E72CE4CCFA7}"/>
    <dgm:cxn modelId="{DC7B351F-94BA-45D8-BAA7-6085235E25F1}" type="presOf" srcId="{75949D4A-ADBD-4DB4-B665-6281177ADE74}" destId="{806095CE-5060-41D8-A168-4E05D63F2BDF}" srcOrd="1" destOrd="0" presId="urn:microsoft.com/office/officeart/2005/8/layout/cycle8"/>
    <dgm:cxn modelId="{8EBA3825-22BB-4B02-A445-01ECB883E9D2}" type="presOf" srcId="{7491AC28-F5B6-4536-A878-04914C13BD8F}" destId="{C3DFCC0B-AC99-4F21-96D1-1E51BB9F1746}" srcOrd="1" destOrd="0" presId="urn:microsoft.com/office/officeart/2005/8/layout/cycle8"/>
    <dgm:cxn modelId="{F4160133-A871-4B47-AB1D-B4A45DB4DF9F}" type="presOf" srcId="{B2E6F4AB-CBC0-4F68-82AF-D4EC0F952BF9}" destId="{D0178E13-2F7F-48D1-B55C-CECE58DE040D}" srcOrd="0" destOrd="0" presId="urn:microsoft.com/office/officeart/2005/8/layout/cycle8"/>
    <dgm:cxn modelId="{DBE9FC33-EF56-41FF-812E-65B4415257D4}" srcId="{DF9A31CF-FBD3-4BE9-88AF-ED45BEBEBCD2}" destId="{7491AC28-F5B6-4536-A878-04914C13BD8F}" srcOrd="3" destOrd="0" parTransId="{548BEF38-1E87-4552-B9BD-EF1904F78794}" sibTransId="{0E58E4E4-C0D3-4AF7-9B49-210FD8852179}"/>
    <dgm:cxn modelId="{45EC134D-2ED0-403C-AE18-44C5871F6DB9}" type="presOf" srcId="{F8330DA9-A945-45D8-84B2-9B6D0E9789F2}" destId="{37B07786-6FD3-4012-BE8C-02FD1CBA692C}" srcOrd="0" destOrd="0" presId="urn:microsoft.com/office/officeart/2005/8/layout/cycle8"/>
    <dgm:cxn modelId="{B2DDE755-652D-4D41-868E-DB61EED258FF}" type="presOf" srcId="{B2E6F4AB-CBC0-4F68-82AF-D4EC0F952BF9}" destId="{3B010909-61D4-4B53-ABE5-17C81995F51D}" srcOrd="1" destOrd="0" presId="urn:microsoft.com/office/officeart/2005/8/layout/cycle8"/>
    <dgm:cxn modelId="{3C76BC8F-A9FC-4F7B-B80D-34F564F6E33B}" type="presOf" srcId="{7491AC28-F5B6-4536-A878-04914C13BD8F}" destId="{60DA92C7-24EC-46EA-A753-A9CF11E464B6}" srcOrd="0" destOrd="0" presId="urn:microsoft.com/office/officeart/2005/8/layout/cycle8"/>
    <dgm:cxn modelId="{AD395897-B42F-4921-89B4-FD649E265ABD}" srcId="{DF9A31CF-FBD3-4BE9-88AF-ED45BEBEBCD2}" destId="{F8330DA9-A945-45D8-84B2-9B6D0E9789F2}" srcOrd="1" destOrd="0" parTransId="{45938FBB-8A10-45C6-9A7C-6B097DDA439C}" sibTransId="{3E233D74-B34D-4A98-B62C-69C9DD3AA11E}"/>
    <dgm:cxn modelId="{1D1455BA-ECB0-4F1E-8C0C-E33216C4F071}" type="presOf" srcId="{F8330DA9-A945-45D8-84B2-9B6D0E9789F2}" destId="{852484DA-4E2B-4E45-B454-4FDC6A9896FA}" srcOrd="1" destOrd="0" presId="urn:microsoft.com/office/officeart/2005/8/layout/cycle8"/>
    <dgm:cxn modelId="{24EB17DC-E441-4619-AFF1-28DEBF296AA1}" type="presOf" srcId="{DF9A31CF-FBD3-4BE9-88AF-ED45BEBEBCD2}" destId="{68D9689F-2968-4B19-B6F6-50F9EE7BAA5C}" srcOrd="0" destOrd="0" presId="urn:microsoft.com/office/officeart/2005/8/layout/cycle8"/>
    <dgm:cxn modelId="{9087D0FA-6D51-4709-86E6-1588D10A46A0}" type="presOf" srcId="{75949D4A-ADBD-4DB4-B665-6281177ADE74}" destId="{F12FF457-839D-4E95-999E-35F32152CEFA}" srcOrd="0" destOrd="0" presId="urn:microsoft.com/office/officeart/2005/8/layout/cycle8"/>
    <dgm:cxn modelId="{136433E1-05C1-44FF-9907-06C5BF69BCE7}" type="presParOf" srcId="{68D9689F-2968-4B19-B6F6-50F9EE7BAA5C}" destId="{D0178E13-2F7F-48D1-B55C-CECE58DE040D}" srcOrd="0" destOrd="0" presId="urn:microsoft.com/office/officeart/2005/8/layout/cycle8"/>
    <dgm:cxn modelId="{63C2ACA6-A93B-4C57-8D13-57523F03ED73}" type="presParOf" srcId="{68D9689F-2968-4B19-B6F6-50F9EE7BAA5C}" destId="{BE175986-6F05-4EF0-9B0A-491DAFE497CB}" srcOrd="1" destOrd="0" presId="urn:microsoft.com/office/officeart/2005/8/layout/cycle8"/>
    <dgm:cxn modelId="{9C0775EA-780D-4FA7-85F0-833AE74B9E9C}" type="presParOf" srcId="{68D9689F-2968-4B19-B6F6-50F9EE7BAA5C}" destId="{BAB5CA96-8913-44BC-A473-820F53E75E02}" srcOrd="2" destOrd="0" presId="urn:microsoft.com/office/officeart/2005/8/layout/cycle8"/>
    <dgm:cxn modelId="{664287EC-4ACF-4795-A380-D86F1FA31A16}" type="presParOf" srcId="{68D9689F-2968-4B19-B6F6-50F9EE7BAA5C}" destId="{3B010909-61D4-4B53-ABE5-17C81995F51D}" srcOrd="3" destOrd="0" presId="urn:microsoft.com/office/officeart/2005/8/layout/cycle8"/>
    <dgm:cxn modelId="{159D69CD-4707-4D86-9178-3799E5064C5D}" type="presParOf" srcId="{68D9689F-2968-4B19-B6F6-50F9EE7BAA5C}" destId="{37B07786-6FD3-4012-BE8C-02FD1CBA692C}" srcOrd="4" destOrd="0" presId="urn:microsoft.com/office/officeart/2005/8/layout/cycle8"/>
    <dgm:cxn modelId="{3DFCF5AF-9C6B-4C6E-9A71-7124E5DAB349}" type="presParOf" srcId="{68D9689F-2968-4B19-B6F6-50F9EE7BAA5C}" destId="{FFC5704D-5461-4FC0-AA37-4D63C119E620}" srcOrd="5" destOrd="0" presId="urn:microsoft.com/office/officeart/2005/8/layout/cycle8"/>
    <dgm:cxn modelId="{EA76A315-B306-47C0-9CF1-7CAE59329B53}" type="presParOf" srcId="{68D9689F-2968-4B19-B6F6-50F9EE7BAA5C}" destId="{29C313D2-AFA7-4D3A-AAD4-E2DE06372440}" srcOrd="6" destOrd="0" presId="urn:microsoft.com/office/officeart/2005/8/layout/cycle8"/>
    <dgm:cxn modelId="{92AF001B-2010-4ED0-A525-ADAC34B80488}" type="presParOf" srcId="{68D9689F-2968-4B19-B6F6-50F9EE7BAA5C}" destId="{852484DA-4E2B-4E45-B454-4FDC6A9896FA}" srcOrd="7" destOrd="0" presId="urn:microsoft.com/office/officeart/2005/8/layout/cycle8"/>
    <dgm:cxn modelId="{E351AF8B-279C-4C33-BE0C-62230A68F40F}" type="presParOf" srcId="{68D9689F-2968-4B19-B6F6-50F9EE7BAA5C}" destId="{F12FF457-839D-4E95-999E-35F32152CEFA}" srcOrd="8" destOrd="0" presId="urn:microsoft.com/office/officeart/2005/8/layout/cycle8"/>
    <dgm:cxn modelId="{9F9AE8E9-3D50-4064-9FF0-D04741F1C510}" type="presParOf" srcId="{68D9689F-2968-4B19-B6F6-50F9EE7BAA5C}" destId="{B8D2D28B-282E-4684-AB17-E954C9079474}" srcOrd="9" destOrd="0" presId="urn:microsoft.com/office/officeart/2005/8/layout/cycle8"/>
    <dgm:cxn modelId="{CE26D75D-6387-4561-9B20-1125A47E738C}" type="presParOf" srcId="{68D9689F-2968-4B19-B6F6-50F9EE7BAA5C}" destId="{4A6BED60-5885-41EF-83B0-E1FB60FE151F}" srcOrd="10" destOrd="0" presId="urn:microsoft.com/office/officeart/2005/8/layout/cycle8"/>
    <dgm:cxn modelId="{F52D87B9-5026-43C3-A014-50BFEBD5A847}" type="presParOf" srcId="{68D9689F-2968-4B19-B6F6-50F9EE7BAA5C}" destId="{806095CE-5060-41D8-A168-4E05D63F2BDF}" srcOrd="11" destOrd="0" presId="urn:microsoft.com/office/officeart/2005/8/layout/cycle8"/>
    <dgm:cxn modelId="{3994DD9F-1773-41C1-AC77-12B2AA3B688D}" type="presParOf" srcId="{68D9689F-2968-4B19-B6F6-50F9EE7BAA5C}" destId="{60DA92C7-24EC-46EA-A753-A9CF11E464B6}" srcOrd="12" destOrd="0" presId="urn:microsoft.com/office/officeart/2005/8/layout/cycle8"/>
    <dgm:cxn modelId="{F01E726E-E34C-49FE-9C66-0A12AEAA59A3}" type="presParOf" srcId="{68D9689F-2968-4B19-B6F6-50F9EE7BAA5C}" destId="{C2DAAAF5-BE2E-4B45-A8E4-75F8B1B6E21E}" srcOrd="13" destOrd="0" presId="urn:microsoft.com/office/officeart/2005/8/layout/cycle8"/>
    <dgm:cxn modelId="{F92515D2-C60D-4677-8E45-68C289D237CA}" type="presParOf" srcId="{68D9689F-2968-4B19-B6F6-50F9EE7BAA5C}" destId="{8D677273-F6D9-496A-985D-BC4A2C320248}" srcOrd="14" destOrd="0" presId="urn:microsoft.com/office/officeart/2005/8/layout/cycle8"/>
    <dgm:cxn modelId="{79BAF8E9-3CF7-4B2C-80D0-1580EA7E7503}" type="presParOf" srcId="{68D9689F-2968-4B19-B6F6-50F9EE7BAA5C}" destId="{C3DFCC0B-AC99-4F21-96D1-1E51BB9F1746}" srcOrd="15" destOrd="0" presId="urn:microsoft.com/office/officeart/2005/8/layout/cycle8"/>
    <dgm:cxn modelId="{32BBC79A-6E63-4CE2-95EA-A9EB012CFBB8}" type="presParOf" srcId="{68D9689F-2968-4B19-B6F6-50F9EE7BAA5C}" destId="{BA40D66D-7C54-4514-BB7A-DB11F7070CD5}" srcOrd="16" destOrd="0" presId="urn:microsoft.com/office/officeart/2005/8/layout/cycle8"/>
    <dgm:cxn modelId="{1DF16589-4F4E-4A1B-A6CF-9D3F72AC38E0}" type="presParOf" srcId="{68D9689F-2968-4B19-B6F6-50F9EE7BAA5C}" destId="{601CA69D-5A79-484A-A923-6D9810A8DE63}" srcOrd="17" destOrd="0" presId="urn:microsoft.com/office/officeart/2005/8/layout/cycle8"/>
    <dgm:cxn modelId="{A9393D7A-A463-4F9D-B6DE-27295C591E4D}" type="presParOf" srcId="{68D9689F-2968-4B19-B6F6-50F9EE7BAA5C}" destId="{AF8E9E23-0D79-49CC-86AF-76C0320FFACA}" srcOrd="18" destOrd="0" presId="urn:microsoft.com/office/officeart/2005/8/layout/cycle8"/>
    <dgm:cxn modelId="{83786CBE-A24A-4BE6-B638-96DF32EBFD3B}" type="presParOf" srcId="{68D9689F-2968-4B19-B6F6-50F9EE7BAA5C}" destId="{05BD8B3F-8D1C-413D-B93D-741FC91E6AC7}" srcOrd="19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D003A-0AA4-4680-828E-897B0173068D}">
      <dsp:nvSpPr>
        <dsp:cNvPr id="0" name=""/>
        <dsp:cNvSpPr/>
      </dsp:nvSpPr>
      <dsp:spPr>
        <a:xfrm>
          <a:off x="-78384" y="0"/>
          <a:ext cx="1646687" cy="1646687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49446-E5CE-4B16-B915-C79654541B1A}">
      <dsp:nvSpPr>
        <dsp:cNvPr id="0" name=""/>
        <dsp:cNvSpPr/>
      </dsp:nvSpPr>
      <dsp:spPr>
        <a:xfrm>
          <a:off x="744959" y="0"/>
          <a:ext cx="2797819" cy="164668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Plaire amuser</a:t>
          </a:r>
        </a:p>
      </dsp:txBody>
      <dsp:txXfrm>
        <a:off x="744959" y="0"/>
        <a:ext cx="1398909" cy="494007"/>
      </dsp:txXfrm>
    </dsp:sp>
    <dsp:sp modelId="{82F253C6-BECA-4E70-8B51-5610149FE975}">
      <dsp:nvSpPr>
        <dsp:cNvPr id="0" name=""/>
        <dsp:cNvSpPr/>
      </dsp:nvSpPr>
      <dsp:spPr>
        <a:xfrm>
          <a:off x="209786" y="494007"/>
          <a:ext cx="1070346" cy="1070346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10C77-20ED-4897-A399-775DD9BC2205}">
      <dsp:nvSpPr>
        <dsp:cNvPr id="0" name=""/>
        <dsp:cNvSpPr/>
      </dsp:nvSpPr>
      <dsp:spPr>
        <a:xfrm>
          <a:off x="744959" y="427110"/>
          <a:ext cx="2797819" cy="120413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Doutes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 dirty="0"/>
        </a:p>
      </dsp:txBody>
      <dsp:txXfrm>
        <a:off x="744959" y="427110"/>
        <a:ext cx="1398909" cy="555756"/>
      </dsp:txXfrm>
    </dsp:sp>
    <dsp:sp modelId="{38A80E22-4245-4BFF-BA6F-4902C8BA89FC}">
      <dsp:nvSpPr>
        <dsp:cNvPr id="0" name=""/>
        <dsp:cNvSpPr/>
      </dsp:nvSpPr>
      <dsp:spPr>
        <a:xfrm>
          <a:off x="497956" y="988013"/>
          <a:ext cx="494005" cy="494005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BAB63-7526-4327-A024-518AD2884224}">
      <dsp:nvSpPr>
        <dsp:cNvPr id="0" name=""/>
        <dsp:cNvSpPr/>
      </dsp:nvSpPr>
      <dsp:spPr>
        <a:xfrm>
          <a:off x="744959" y="988013"/>
          <a:ext cx="2797819" cy="49400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instruire</a:t>
          </a:r>
        </a:p>
      </dsp:txBody>
      <dsp:txXfrm>
        <a:off x="744959" y="988013"/>
        <a:ext cx="1398909" cy="494005"/>
      </dsp:txXfrm>
    </dsp:sp>
    <dsp:sp modelId="{E31672B7-3FE8-43CF-B0D2-1BF2243FB746}">
      <dsp:nvSpPr>
        <dsp:cNvPr id="0" name=""/>
        <dsp:cNvSpPr/>
      </dsp:nvSpPr>
      <dsp:spPr>
        <a:xfrm>
          <a:off x="2143869" y="0"/>
          <a:ext cx="1398909" cy="49400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900" kern="1200" dirty="0"/>
        </a:p>
      </dsp:txBody>
      <dsp:txXfrm>
        <a:off x="2143869" y="0"/>
        <a:ext cx="1398909" cy="494007"/>
      </dsp:txXfrm>
    </dsp:sp>
    <dsp:sp modelId="{F416EEBA-8F26-4338-A70E-90C8B3A22E3E}">
      <dsp:nvSpPr>
        <dsp:cNvPr id="0" name=""/>
        <dsp:cNvSpPr/>
      </dsp:nvSpPr>
      <dsp:spPr>
        <a:xfrm>
          <a:off x="2011805" y="494007"/>
          <a:ext cx="1663037" cy="4940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 dirty="0"/>
            <a:t>Registre comique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 dirty="0"/>
            <a:t>Apologue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 dirty="0"/>
            <a:t>certitudes</a:t>
          </a:r>
        </a:p>
      </dsp:txBody>
      <dsp:txXfrm>
        <a:off x="2011805" y="494007"/>
        <a:ext cx="1663037" cy="494005"/>
      </dsp:txXfrm>
    </dsp:sp>
    <dsp:sp modelId="{F5AF23A2-A75A-400E-8A82-8C99DD51A00D}">
      <dsp:nvSpPr>
        <dsp:cNvPr id="0" name=""/>
        <dsp:cNvSpPr/>
      </dsp:nvSpPr>
      <dsp:spPr>
        <a:xfrm>
          <a:off x="1987100" y="988013"/>
          <a:ext cx="1712447" cy="4940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Dialogue/ récit anecdotique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Etonnement/ voyages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8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700" kern="1200" dirty="0"/>
        </a:p>
      </dsp:txBody>
      <dsp:txXfrm>
        <a:off x="1987100" y="988013"/>
        <a:ext cx="1712447" cy="494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78E13-2F7F-48D1-B55C-CECE58DE040D}">
      <dsp:nvSpPr>
        <dsp:cNvPr id="0" name=""/>
        <dsp:cNvSpPr/>
      </dsp:nvSpPr>
      <dsp:spPr>
        <a:xfrm>
          <a:off x="334351" y="232893"/>
          <a:ext cx="2765152" cy="2696797"/>
        </a:xfrm>
        <a:prstGeom prst="pie">
          <a:avLst>
            <a:gd name="adj1" fmla="val 162000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2">
                  <a:lumMod val="60000"/>
                  <a:lumOff val="40000"/>
                </a:schemeClr>
              </a:solidFill>
            </a:rPr>
            <a:t>Ressources contenu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>
        <a:off x="1802186" y="791836"/>
        <a:ext cx="1020472" cy="738408"/>
      </dsp:txXfrm>
    </dsp:sp>
    <dsp:sp modelId="{37B07786-6FD3-4012-BE8C-02FD1CBA692C}">
      <dsp:nvSpPr>
        <dsp:cNvPr id="0" name=""/>
        <dsp:cNvSpPr/>
      </dsp:nvSpPr>
      <dsp:spPr>
        <a:xfrm>
          <a:off x="334351" y="291545"/>
          <a:ext cx="2765152" cy="2765152"/>
        </a:xfrm>
        <a:prstGeom prst="pie">
          <a:avLst>
            <a:gd name="adj1" fmla="val 0"/>
            <a:gd name="adj2" fmla="val 54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accent2">
                  <a:lumMod val="75000"/>
                </a:schemeClr>
              </a:solidFill>
            </a:rPr>
            <a:t>Notions littéraires</a:t>
          </a:r>
        </a:p>
      </dsp:txBody>
      <dsp:txXfrm>
        <a:off x="1802186" y="1726462"/>
        <a:ext cx="1020472" cy="757125"/>
      </dsp:txXfrm>
    </dsp:sp>
    <dsp:sp modelId="{F12FF457-839D-4E95-999E-35F32152CEFA}">
      <dsp:nvSpPr>
        <dsp:cNvPr id="0" name=""/>
        <dsp:cNvSpPr/>
      </dsp:nvSpPr>
      <dsp:spPr>
        <a:xfrm>
          <a:off x="274039" y="274567"/>
          <a:ext cx="2765152" cy="2765152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FFC000"/>
              </a:solidFill>
            </a:rPr>
            <a:t>Point  de langue</a:t>
          </a:r>
        </a:p>
      </dsp:txBody>
      <dsp:txXfrm>
        <a:off x="550883" y="1709484"/>
        <a:ext cx="1020472" cy="757125"/>
      </dsp:txXfrm>
    </dsp:sp>
    <dsp:sp modelId="{60DA92C7-24EC-46EA-A753-A9CF11E464B6}">
      <dsp:nvSpPr>
        <dsp:cNvPr id="0" name=""/>
        <dsp:cNvSpPr/>
      </dsp:nvSpPr>
      <dsp:spPr>
        <a:xfrm>
          <a:off x="216316" y="272130"/>
          <a:ext cx="2815561" cy="2618322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Méthode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rgbClr val="00B050"/>
            </a:solidFill>
          </a:endParaRPr>
        </a:p>
      </dsp:txBody>
      <dsp:txXfrm>
        <a:off x="498207" y="814809"/>
        <a:ext cx="1039076" cy="716921"/>
      </dsp:txXfrm>
    </dsp:sp>
    <dsp:sp modelId="{BA40D66D-7C54-4514-BB7A-DB11F7070CD5}">
      <dsp:nvSpPr>
        <dsp:cNvPr id="0" name=""/>
        <dsp:cNvSpPr/>
      </dsp:nvSpPr>
      <dsp:spPr>
        <a:xfrm>
          <a:off x="163174" y="27973"/>
          <a:ext cx="3107504" cy="310750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CA69D-5A79-484A-A923-6D9810A8DE63}">
      <dsp:nvSpPr>
        <dsp:cNvPr id="0" name=""/>
        <dsp:cNvSpPr/>
      </dsp:nvSpPr>
      <dsp:spPr>
        <a:xfrm>
          <a:off x="137662" y="121674"/>
          <a:ext cx="3107504" cy="310750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E9E23-0D79-49CC-86AF-76C0320FFACA}">
      <dsp:nvSpPr>
        <dsp:cNvPr id="0" name=""/>
        <dsp:cNvSpPr/>
      </dsp:nvSpPr>
      <dsp:spPr>
        <a:xfrm>
          <a:off x="105038" y="168400"/>
          <a:ext cx="3107504" cy="310750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D8B3F-8D1C-413D-B93D-741FC91E6AC7}">
      <dsp:nvSpPr>
        <dsp:cNvPr id="0" name=""/>
        <dsp:cNvSpPr/>
      </dsp:nvSpPr>
      <dsp:spPr>
        <a:xfrm>
          <a:off x="70010" y="28444"/>
          <a:ext cx="3107504" cy="310750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7DCAD-6498-48C4-A500-3451B4B7AC4D}" type="datetimeFigureOut">
              <a:rPr lang="fr-FR" smtClean="0"/>
              <a:pPr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12" Type="http://schemas.openxmlformats.org/officeDocument/2006/relationships/image" Target="../media/image9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image" Target="../media/image8.jpeg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6116" y="443179"/>
            <a:ext cx="2643206" cy="409077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GT: Regard éloigné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79528" y="1056377"/>
            <a:ext cx="1000132" cy="5760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Objectifs finaux </a:t>
            </a:r>
          </a:p>
        </p:txBody>
      </p:sp>
      <p:cxnSp>
        <p:nvCxnSpPr>
          <p:cNvPr id="8" name="Connecteur droit avec flèche 7"/>
          <p:cNvCxnSpPr>
            <a:cxnSpLocks/>
          </p:cNvCxnSpPr>
          <p:nvPr/>
        </p:nvCxnSpPr>
        <p:spPr>
          <a:xfrm flipV="1">
            <a:off x="3455403" y="1204842"/>
            <a:ext cx="432347" cy="82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cxnSpLocks/>
          </p:cNvCxnSpPr>
          <p:nvPr/>
        </p:nvCxnSpPr>
        <p:spPr>
          <a:xfrm flipV="1">
            <a:off x="3437119" y="1010302"/>
            <a:ext cx="512880" cy="271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96623"/>
              </p:ext>
            </p:extLst>
          </p:nvPr>
        </p:nvGraphicFramePr>
        <p:xfrm>
          <a:off x="71406" y="214290"/>
          <a:ext cx="2484000" cy="1078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Athéna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Zeus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/>
                        <a:t>Seshat</a:t>
                      </a:r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Cronos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Prométhée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2">
                <a:tc gridSpan="3">
                  <a:txBody>
                    <a:bodyPr/>
                    <a:lstStyle/>
                    <a:p>
                      <a:r>
                        <a:rPr lang="fr-FR" sz="1000" dirty="0"/>
                        <a:t>Nom équipe : 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0" y="0"/>
            <a:ext cx="23695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/>
              <a:t>Prise de responsabilité au sein du groupe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3786182" y="0"/>
            <a:ext cx="1571636" cy="4366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Séquence N° 1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7812360" y="764704"/>
            <a:ext cx="1197682" cy="1297925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572132" y="0"/>
            <a:ext cx="757130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Nom, Prénom : …………………………... Niveau choisi: Débutant</a:t>
            </a:r>
          </a:p>
          <a:p>
            <a:r>
              <a:rPr lang="fr-FR" sz="1050" dirty="0"/>
              <a:t>		                            Intermédiaire</a:t>
            </a:r>
          </a:p>
          <a:p>
            <a:r>
              <a:rPr lang="fr-FR" sz="1050" dirty="0"/>
              <a:t>		                            Expert					</a:t>
            </a: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496414"/>
              </p:ext>
            </p:extLst>
          </p:nvPr>
        </p:nvGraphicFramePr>
        <p:xfrm>
          <a:off x="179512" y="2152092"/>
          <a:ext cx="8830531" cy="302166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7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3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32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32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32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422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Domaine de compétences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Type</a:t>
                      </a:r>
                      <a:r>
                        <a:rPr lang="fr-FR" sz="1100" baseline="0" dirty="0"/>
                        <a:t> d’activité 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Approche pédagogique/Supports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Compétences associées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Niveau de maitrise de la compétence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742">
                <a:tc>
                  <a:txBody>
                    <a:bodyPr/>
                    <a:lstStyle/>
                    <a:p>
                      <a:r>
                        <a:rPr lang="fr-FR" sz="1100" dirty="0"/>
                        <a:t>LIRE</a:t>
                      </a:r>
                    </a:p>
                    <a:p>
                      <a:r>
                        <a:rPr lang="fr-FR" sz="1100" dirty="0"/>
                        <a:t>REFLECHIR</a:t>
                      </a:r>
                    </a:p>
                    <a:p>
                      <a:r>
                        <a:rPr lang="fr-FR" sz="1100" dirty="0"/>
                        <a:t>COLLABORER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/>
                        <a:t>ASL: Je travaille seul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/>
                        <a:t>Je mutualise dans un format approprié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Je communique/ je respecte et prend en compte la parole de l’autre</a:t>
                      </a:r>
                    </a:p>
                    <a:p>
                      <a:r>
                        <a:rPr lang="fr-FR" sz="1100" dirty="0"/>
                        <a:t>Je défends mes idées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53">
                <a:tc>
                  <a:txBody>
                    <a:bodyPr/>
                    <a:lstStyle/>
                    <a:p>
                      <a:r>
                        <a:rPr lang="fr-FR" sz="1100" dirty="0"/>
                        <a:t>LIRE REFLECHIR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 choix: tableau/ carte mentale/Cyrano de bergerac, Les états et empires de la lune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Lire et comprendre le fonctionnement d’un texte littéraire, dégager le mouvement du texte, exploiter ses connaissances en langue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609">
                <a:tc>
                  <a:txBody>
                    <a:bodyPr/>
                    <a:lstStyle/>
                    <a:p>
                      <a:r>
                        <a:rPr lang="fr-FR" sz="1100" dirty="0"/>
                        <a:t>LIRE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 choix: tableau / carte mentale/ Cyrano de bergerac, Les états et empires de la lune/ Plans possibles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Structurer son devoir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09">
                <a:tc>
                  <a:txBody>
                    <a:bodyPr/>
                    <a:lstStyle/>
                    <a:p>
                      <a:r>
                        <a:rPr lang="fr-FR" sz="1100" dirty="0"/>
                        <a:t>ECRIRE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 choix: tableau / Carte mentale</a:t>
                      </a:r>
                    </a:p>
                    <a:p>
                      <a:r>
                        <a:rPr lang="fr-FR" sz="1100" dirty="0"/>
                        <a:t>Montaigne, Des cannibales, Chapitre 31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Apprendre, connaître pour comprendre autrement, contextualiser efficacement un texte, en dégager les sens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71839"/>
                  </a:ext>
                </a:extLst>
              </a:tr>
            </a:tbl>
          </a:graphicData>
        </a:graphic>
      </p:graphicFrame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D79C4C4A-9526-490A-BBF7-822A67FE84F8}"/>
              </a:ext>
            </a:extLst>
          </p:cNvPr>
          <p:cNvCxnSpPr>
            <a:cxnSpLocks/>
            <a:endCxn id="76" idx="1"/>
          </p:cNvCxnSpPr>
          <p:nvPr/>
        </p:nvCxnSpPr>
        <p:spPr>
          <a:xfrm>
            <a:off x="3437119" y="1325357"/>
            <a:ext cx="458185" cy="103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B9BAA2CE-3F5D-4888-981A-9483A5FE4795}"/>
              </a:ext>
            </a:extLst>
          </p:cNvPr>
          <p:cNvSpPr txBox="1"/>
          <p:nvPr/>
        </p:nvSpPr>
        <p:spPr>
          <a:xfrm>
            <a:off x="3876924" y="888268"/>
            <a:ext cx="35139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A1</a:t>
            </a:r>
            <a:r>
              <a:rPr lang="fr-FR" sz="1050" dirty="0"/>
              <a:t> ASL: Argumenter un propos, étayer une idée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83400A5A-8B37-46E3-952A-1BB7F3633963}"/>
              </a:ext>
            </a:extLst>
          </p:cNvPr>
          <p:cNvSpPr txBox="1"/>
          <p:nvPr/>
        </p:nvSpPr>
        <p:spPr>
          <a:xfrm>
            <a:off x="3895305" y="1079396"/>
            <a:ext cx="31029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A2</a:t>
            </a:r>
            <a:r>
              <a:rPr lang="fr-FR" sz="1050" dirty="0"/>
              <a:t> Comprendre, analyser et interpréter un texte 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00542B9D-1495-445D-B0AB-6DD387D3E587}"/>
              </a:ext>
            </a:extLst>
          </p:cNvPr>
          <p:cNvSpPr txBox="1"/>
          <p:nvPr/>
        </p:nvSpPr>
        <p:spPr>
          <a:xfrm>
            <a:off x="3895304" y="1297879"/>
            <a:ext cx="3078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A3</a:t>
            </a:r>
            <a:r>
              <a:rPr lang="fr-FR" sz="1100" dirty="0"/>
              <a:t> Construire un plan détaillé de commentaire</a:t>
            </a:r>
          </a:p>
        </p:txBody>
      </p:sp>
      <p:graphicFrame>
        <p:nvGraphicFramePr>
          <p:cNvPr id="84" name="Diagramme 83">
            <a:extLst>
              <a:ext uri="{FF2B5EF4-FFF2-40B4-BE49-F238E27FC236}">
                <a16:creationId xmlns:a16="http://schemas.microsoft.com/office/drawing/2014/main" id="{59A0ECB6-9720-49C9-8676-52287687A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9627002"/>
              </p:ext>
            </p:extLst>
          </p:nvPr>
        </p:nvGraphicFramePr>
        <p:xfrm>
          <a:off x="5300649" y="5150600"/>
          <a:ext cx="3621163" cy="1646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5" name="Picture 10">
            <a:extLst>
              <a:ext uri="{FF2B5EF4-FFF2-40B4-BE49-F238E27FC236}">
                <a16:creationId xmlns:a16="http://schemas.microsoft.com/office/drawing/2014/main" id="{C402FEEC-4579-4709-9BAC-872BF89E6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73718" y="5798645"/>
            <a:ext cx="504031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1FF7201C-632A-4D99-BE1C-D00B235B7630}"/>
              </a:ext>
            </a:extLst>
          </p:cNvPr>
          <p:cNvSpPr/>
          <p:nvPr/>
        </p:nvSpPr>
        <p:spPr>
          <a:xfrm>
            <a:off x="278763" y="5173757"/>
            <a:ext cx="3202107" cy="1623530"/>
          </a:xfrm>
          <a:prstGeom prst="rect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87" name="Group 2">
            <a:extLst>
              <a:ext uri="{FF2B5EF4-FFF2-40B4-BE49-F238E27FC236}">
                <a16:creationId xmlns:a16="http://schemas.microsoft.com/office/drawing/2014/main" id="{6BF0C0D4-0C60-4819-90BD-01E381D54A26}"/>
              </a:ext>
            </a:extLst>
          </p:cNvPr>
          <p:cNvGrpSpPr>
            <a:grpSpLocks/>
          </p:cNvGrpSpPr>
          <p:nvPr/>
        </p:nvGrpSpPr>
        <p:grpSpPr bwMode="auto">
          <a:xfrm>
            <a:off x="3214679" y="5509497"/>
            <a:ext cx="714380" cy="642942"/>
            <a:chOff x="1824" y="633"/>
            <a:chExt cx="2834" cy="2849"/>
          </a:xfrm>
        </p:grpSpPr>
        <p:sp>
          <p:nvSpPr>
            <p:cNvPr id="88" name="Puzzle3">
              <a:extLst>
                <a:ext uri="{FF2B5EF4-FFF2-40B4-BE49-F238E27FC236}">
                  <a16:creationId xmlns:a16="http://schemas.microsoft.com/office/drawing/2014/main" id="{2DE6B154-170B-4872-A53A-61328976ECF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Puzzle2">
              <a:extLst>
                <a:ext uri="{FF2B5EF4-FFF2-40B4-BE49-F238E27FC236}">
                  <a16:creationId xmlns:a16="http://schemas.microsoft.com/office/drawing/2014/main" id="{BEB30A74-70B7-413D-BCE4-91FFF80AEEF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Puzzle4">
              <a:extLst>
                <a:ext uri="{FF2B5EF4-FFF2-40B4-BE49-F238E27FC236}">
                  <a16:creationId xmlns:a16="http://schemas.microsoft.com/office/drawing/2014/main" id="{DDB6D784-06C4-42A4-96A7-C4C3EBC076E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Puzzle1">
              <a:extLst>
                <a:ext uri="{FF2B5EF4-FFF2-40B4-BE49-F238E27FC236}">
                  <a16:creationId xmlns:a16="http://schemas.microsoft.com/office/drawing/2014/main" id="{9B8FBA66-CC24-4C9F-8065-A580B8B6963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93" name="Picture 14">
            <a:extLst>
              <a:ext uri="{FF2B5EF4-FFF2-40B4-BE49-F238E27FC236}">
                <a16:creationId xmlns:a16="http://schemas.microsoft.com/office/drawing/2014/main" id="{2EA69C59-97FA-4EAB-B3FF-9CD4160E4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5245" y="1679594"/>
            <a:ext cx="357190" cy="37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" name="ZoneTexte 93">
            <a:extLst>
              <a:ext uri="{FF2B5EF4-FFF2-40B4-BE49-F238E27FC236}">
                <a16:creationId xmlns:a16="http://schemas.microsoft.com/office/drawing/2014/main" id="{08F504BF-F366-4AE7-9401-D3653850039D}"/>
              </a:ext>
            </a:extLst>
          </p:cNvPr>
          <p:cNvSpPr txBox="1"/>
          <p:nvPr/>
        </p:nvSpPr>
        <p:spPr>
          <a:xfrm>
            <a:off x="7812361" y="852256"/>
            <a:ext cx="121815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Je propose ma propre activité avec mes compétences associées sur le texte</a:t>
            </a: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D40FC36F-A048-4CB1-B4C8-B178CF88EE52}"/>
              </a:ext>
            </a:extLst>
          </p:cNvPr>
          <p:cNvCxnSpPr>
            <a:cxnSpLocks/>
          </p:cNvCxnSpPr>
          <p:nvPr/>
        </p:nvCxnSpPr>
        <p:spPr>
          <a:xfrm>
            <a:off x="3398363" y="1347842"/>
            <a:ext cx="387819" cy="258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AA895D77-1381-47CA-86B2-62D279F72F1B}"/>
              </a:ext>
            </a:extLst>
          </p:cNvPr>
          <p:cNvSpPr txBox="1"/>
          <p:nvPr/>
        </p:nvSpPr>
        <p:spPr>
          <a:xfrm>
            <a:off x="3929059" y="1509138"/>
            <a:ext cx="33710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A4</a:t>
            </a:r>
            <a:r>
              <a:rPr lang="fr-FR" sz="1050" dirty="0"/>
              <a:t> Connaître, savoir: découvrir le roman burlesque/ Le libertinage érudit, les enjeux scientifiques 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C22044B9-91A9-48E3-910B-79FFA6ED2B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80" y="5095579"/>
            <a:ext cx="2421260" cy="1712113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4D036B1D-CFC2-41C7-ABF3-C3B05A3F5638}"/>
              </a:ext>
            </a:extLst>
          </p:cNvPr>
          <p:cNvSpPr txBox="1"/>
          <p:nvPr/>
        </p:nvSpPr>
        <p:spPr>
          <a:xfrm>
            <a:off x="7300097" y="5173757"/>
            <a:ext cx="1809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900" dirty="0"/>
              <a:t>Naïveté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900" dirty="0"/>
              <a:t> métaphore de l’envol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59887" y="5157193"/>
            <a:ext cx="1396090" cy="1486518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/>
              <a:t>Réaliser une fiche de </a:t>
            </a:r>
            <a:r>
              <a:rPr lang="fr-FR" sz="1050" b="1" dirty="0"/>
              <a:t>« mémorisation active » </a:t>
            </a:r>
            <a:r>
              <a:rPr lang="fr-FR" sz="1050" dirty="0"/>
              <a:t>sur le genre de l’apologue, la notion de roman burlesque, le libertinage érudit</a:t>
            </a:r>
          </a:p>
        </p:txBody>
      </p:sp>
      <p:sp>
        <p:nvSpPr>
          <p:cNvPr id="8" name="Rectangle 7"/>
          <p:cNvSpPr/>
          <p:nvPr/>
        </p:nvSpPr>
        <p:spPr>
          <a:xfrm>
            <a:off x="3253892" y="500042"/>
            <a:ext cx="2643206" cy="357190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GT: Regard éloigné </a:t>
            </a:r>
          </a:p>
          <a:p>
            <a:pPr algn="ctr"/>
            <a:r>
              <a:rPr lang="fr-FR" sz="1200" dirty="0"/>
              <a:t>Semaine du 2 au 8 septembre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786182" y="214290"/>
            <a:ext cx="1571636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Séquence N° 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481449" y="177098"/>
            <a:ext cx="35253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Nom, Prénom : ………………………………………………………………..……</a:t>
            </a:r>
          </a:p>
        </p:txBody>
      </p:sp>
      <p:sp>
        <p:nvSpPr>
          <p:cNvPr id="11" name="Rectangle à coins arrondis 29">
            <a:extLst>
              <a:ext uri="{FF2B5EF4-FFF2-40B4-BE49-F238E27FC236}">
                <a16:creationId xmlns:a16="http://schemas.microsoft.com/office/drawing/2014/main" id="{27241CFB-5EB2-4832-BB0E-256B7B98A77D}"/>
              </a:ext>
            </a:extLst>
          </p:cNvPr>
          <p:cNvSpPr/>
          <p:nvPr/>
        </p:nvSpPr>
        <p:spPr>
          <a:xfrm>
            <a:off x="6876256" y="999882"/>
            <a:ext cx="2221200" cy="91695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</p:txBody>
      </p:sp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2FD0FA32-564B-409B-AF62-82B18A4A47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4948975"/>
              </p:ext>
            </p:extLst>
          </p:nvPr>
        </p:nvGraphicFramePr>
        <p:xfrm>
          <a:off x="166132" y="857233"/>
          <a:ext cx="3351820" cy="3291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FBF3C8D7-ADBE-4751-A409-1EC75CF2F5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0" y="84077"/>
            <a:ext cx="1178343" cy="1229058"/>
          </a:xfrm>
          <a:prstGeom prst="rect">
            <a:avLst/>
          </a:prstGeom>
        </p:spPr>
      </p:pic>
      <p:pic>
        <p:nvPicPr>
          <p:cNvPr id="28" name="Picture 11">
            <a:extLst>
              <a:ext uri="{FF2B5EF4-FFF2-40B4-BE49-F238E27FC236}">
                <a16:creationId xmlns:a16="http://schemas.microsoft.com/office/drawing/2014/main" id="{03E1B14A-5026-486E-88D1-4CA3547EB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8085970">
            <a:off x="8089308" y="521826"/>
            <a:ext cx="425875" cy="41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12">
            <a:extLst>
              <a:ext uri="{FF2B5EF4-FFF2-40B4-BE49-F238E27FC236}">
                <a16:creationId xmlns:a16="http://schemas.microsoft.com/office/drawing/2014/main" id="{289F09B6-C866-4BD0-9C3A-539DC6715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88252" y="594368"/>
            <a:ext cx="376236" cy="37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0D5F713D-3E7D-4C0B-962A-E894D5AEC3A0}"/>
              </a:ext>
            </a:extLst>
          </p:cNvPr>
          <p:cNvSpPr/>
          <p:nvPr/>
        </p:nvSpPr>
        <p:spPr>
          <a:xfrm>
            <a:off x="971601" y="4797152"/>
            <a:ext cx="1988285" cy="1560805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Initier le projet podcast : </a:t>
            </a:r>
            <a:r>
              <a:rPr lang="fr-FR" sz="1050" dirty="0"/>
              <a:t>réaliser l’introduction, le développement et la conclusion de la première lecture et l’enregistrer. Travail en binôme, dédié à la classe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B2BBA31-3651-4450-B650-458185AFA264}"/>
              </a:ext>
            </a:extLst>
          </p:cNvPr>
          <p:cNvSpPr txBox="1"/>
          <p:nvPr/>
        </p:nvSpPr>
        <p:spPr>
          <a:xfrm>
            <a:off x="1331640" y="500042"/>
            <a:ext cx="231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Activités 2, 3, 4 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5CA06869-DA4C-4EF7-901E-7E13A34ACCE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72" y="4645366"/>
            <a:ext cx="441136" cy="441136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1F306C1C-E79A-4AF4-839D-A5AA8D7091D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962" y="6050033"/>
            <a:ext cx="1618552" cy="801890"/>
          </a:xfrm>
          <a:prstGeom prst="rect">
            <a:avLst/>
          </a:prstGeom>
        </p:spPr>
      </p:pic>
      <p:graphicFrame>
        <p:nvGraphicFramePr>
          <p:cNvPr id="42" name="Tableau 41">
            <a:extLst>
              <a:ext uri="{FF2B5EF4-FFF2-40B4-BE49-F238E27FC236}">
                <a16:creationId xmlns:a16="http://schemas.microsoft.com/office/drawing/2014/main" id="{DEFBA91A-5BF9-4FB4-A988-91289C7D5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5434"/>
              </p:ext>
            </p:extLst>
          </p:nvPr>
        </p:nvGraphicFramePr>
        <p:xfrm>
          <a:off x="3923928" y="2105677"/>
          <a:ext cx="5173528" cy="19471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9804">
                  <a:extLst>
                    <a:ext uri="{9D8B030D-6E8A-4147-A177-3AD203B41FA5}">
                      <a16:colId xmlns:a16="http://schemas.microsoft.com/office/drawing/2014/main" val="2830515427"/>
                    </a:ext>
                  </a:extLst>
                </a:gridCol>
                <a:gridCol w="4483724">
                  <a:extLst>
                    <a:ext uri="{9D8B030D-6E8A-4147-A177-3AD203B41FA5}">
                      <a16:colId xmlns:a16="http://schemas.microsoft.com/office/drawing/2014/main" val="3103134430"/>
                    </a:ext>
                  </a:extLst>
                </a:gridCol>
              </a:tblGrid>
              <a:tr h="39941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Oral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863354"/>
                  </a:ext>
                </a:extLst>
              </a:tr>
              <a:tr h="481912">
                <a:tc>
                  <a:txBody>
                    <a:bodyPr/>
                    <a:lstStyle/>
                    <a:p>
                      <a:r>
                        <a:rPr lang="fr-FR" sz="1000" dirty="0"/>
                        <a:t>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 partir de l’écoute audio sur le site, dégage ce qui selon toi sont les critères d’évaluation d’une bonne prestation orale sur un texte vu en classe.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669109"/>
                  </a:ext>
                </a:extLst>
              </a:tr>
              <a:tr h="319534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 ton tour propose une version orale de la lecture analytique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01539"/>
                  </a:ext>
                </a:extLst>
              </a:tr>
              <a:tr h="319534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Trouve 3 arguments qui justifient la présence de ce texte dans le cadre du parcours: Regard éloigné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191591"/>
                  </a:ext>
                </a:extLst>
              </a:tr>
              <a:tr h="319534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713819"/>
                  </a:ext>
                </a:extLst>
              </a:tr>
            </a:tbl>
          </a:graphicData>
        </a:graphic>
      </p:graphicFrame>
      <p:sp>
        <p:nvSpPr>
          <p:cNvPr id="43" name="Ellipse 42">
            <a:extLst>
              <a:ext uri="{FF2B5EF4-FFF2-40B4-BE49-F238E27FC236}">
                <a16:creationId xmlns:a16="http://schemas.microsoft.com/office/drawing/2014/main" id="{2DAE7DC5-6E17-4E24-A7F6-B9709BB3EC27}"/>
              </a:ext>
            </a:extLst>
          </p:cNvPr>
          <p:cNvSpPr/>
          <p:nvPr/>
        </p:nvSpPr>
        <p:spPr>
          <a:xfrm>
            <a:off x="7136350" y="5157192"/>
            <a:ext cx="1828138" cy="1589497"/>
          </a:xfrm>
          <a:prstGeom prst="ellipse">
            <a:avLst/>
          </a:prstGeom>
          <a:ln>
            <a:prstDash val="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Corrigé intégral de la lecture analytique</a:t>
            </a:r>
          </a:p>
        </p:txBody>
      </p:sp>
      <p:sp>
        <p:nvSpPr>
          <p:cNvPr id="46" name="Rectangle à coins arrondis 10">
            <a:extLst>
              <a:ext uri="{FF2B5EF4-FFF2-40B4-BE49-F238E27FC236}">
                <a16:creationId xmlns:a16="http://schemas.microsoft.com/office/drawing/2014/main" id="{5311ECEB-A60F-4F0D-9ECC-F8FB4EE1488A}"/>
              </a:ext>
            </a:extLst>
          </p:cNvPr>
          <p:cNvSpPr/>
          <p:nvPr/>
        </p:nvSpPr>
        <p:spPr>
          <a:xfrm flipV="1">
            <a:off x="4755351" y="5295035"/>
            <a:ext cx="1520627" cy="131381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47CDE942-40D5-4462-BABF-D3474CF13F6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434" y="3976371"/>
            <a:ext cx="1520628" cy="1180821"/>
          </a:xfrm>
          <a:prstGeom prst="rect">
            <a:avLst/>
          </a:prstGeom>
        </p:spPr>
      </p:pic>
      <p:cxnSp>
        <p:nvCxnSpPr>
          <p:cNvPr id="49" name="Connecteur : en arc 48">
            <a:extLst>
              <a:ext uri="{FF2B5EF4-FFF2-40B4-BE49-F238E27FC236}">
                <a16:creationId xmlns:a16="http://schemas.microsoft.com/office/drawing/2014/main" id="{8EB18DE5-4181-47B9-A7F8-A5499B40B1B7}"/>
              </a:ext>
            </a:extLst>
          </p:cNvPr>
          <p:cNvCxnSpPr/>
          <p:nvPr/>
        </p:nvCxnSpPr>
        <p:spPr>
          <a:xfrm>
            <a:off x="4211960" y="5733256"/>
            <a:ext cx="648072" cy="576064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320E450F-5B87-4B4B-8599-F5858F787A1E}"/>
              </a:ext>
            </a:extLst>
          </p:cNvPr>
          <p:cNvSpPr txBox="1"/>
          <p:nvPr/>
        </p:nvSpPr>
        <p:spPr>
          <a:xfrm rot="20835930">
            <a:off x="7092280" y="542211"/>
            <a:ext cx="11991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Pour aller plus loin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2C774C48-81D7-47E6-B97D-327815FE9E10}"/>
              </a:ext>
            </a:extLst>
          </p:cNvPr>
          <p:cNvSpPr txBox="1"/>
          <p:nvPr/>
        </p:nvSpPr>
        <p:spPr>
          <a:xfrm>
            <a:off x="5004048" y="5517232"/>
            <a:ext cx="110805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Inspire toi d’un modèle réalisé sur le mouvement romantique sur le padlet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AFB7628-EC63-4BB5-9B64-F1B59EBB0CE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31" y="1956997"/>
            <a:ext cx="1180821" cy="11808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406</Words>
  <Application>Microsoft Office PowerPoint</Application>
  <PresentationFormat>Affichage à l'écran (4:3)</PresentationFormat>
  <Paragraphs>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barbara braunstein</cp:lastModifiedBy>
  <cp:revision>44</cp:revision>
  <dcterms:created xsi:type="dcterms:W3CDTF">2019-08-28T17:16:18Z</dcterms:created>
  <dcterms:modified xsi:type="dcterms:W3CDTF">2019-09-09T20:29:26Z</dcterms:modified>
</cp:coreProperties>
</file>