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D5B875-E026-4193-B27E-120900141823}" type="doc">
      <dgm:prSet loTypeId="urn:microsoft.com/office/officeart/2005/8/layout/target3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0FE16D42-3BC5-4D74-9380-FC2A21CBE711}">
      <dgm:prSet phldrT="[Texte]"/>
      <dgm:spPr/>
      <dgm:t>
        <a:bodyPr/>
        <a:lstStyle/>
        <a:p>
          <a:r>
            <a:rPr lang="fr-FR" dirty="0"/>
            <a:t>Ecole lyonnaise</a:t>
          </a:r>
        </a:p>
      </dgm:t>
    </dgm:pt>
    <dgm:pt modelId="{631D9053-E8BC-48FA-9A5D-7F1B95FA8419}" type="parTrans" cxnId="{255B271F-C2AE-49A0-81DE-73E4F642A2CD}">
      <dgm:prSet/>
      <dgm:spPr/>
      <dgm:t>
        <a:bodyPr/>
        <a:lstStyle/>
        <a:p>
          <a:endParaRPr lang="fr-FR"/>
        </a:p>
      </dgm:t>
    </dgm:pt>
    <dgm:pt modelId="{2842A29C-0DB8-429E-B169-53C3BF5AAF8E}" type="sibTrans" cxnId="{255B271F-C2AE-49A0-81DE-73E4F642A2CD}">
      <dgm:prSet/>
      <dgm:spPr/>
      <dgm:t>
        <a:bodyPr/>
        <a:lstStyle/>
        <a:p>
          <a:endParaRPr lang="fr-FR"/>
        </a:p>
      </dgm:t>
    </dgm:pt>
    <dgm:pt modelId="{9AE92310-27C6-4F3E-8B6E-FFE245E39084}">
      <dgm:prSet phldrT="[Texte]"/>
      <dgm:spPr/>
      <dgm:t>
        <a:bodyPr/>
        <a:lstStyle/>
        <a:p>
          <a:r>
            <a:rPr lang="fr-FR" dirty="0"/>
            <a:t>élégie</a:t>
          </a:r>
        </a:p>
      </dgm:t>
    </dgm:pt>
    <dgm:pt modelId="{7FCCFB04-EDA0-4C84-A685-E470D85420D1}" type="parTrans" cxnId="{12864794-A58C-42A9-8B87-52DC0BC82BE8}">
      <dgm:prSet/>
      <dgm:spPr/>
      <dgm:t>
        <a:bodyPr/>
        <a:lstStyle/>
        <a:p>
          <a:endParaRPr lang="fr-FR"/>
        </a:p>
      </dgm:t>
    </dgm:pt>
    <dgm:pt modelId="{AB22585B-2837-4448-952D-DC452CA8CC3D}" type="sibTrans" cxnId="{12864794-A58C-42A9-8B87-52DC0BC82BE8}">
      <dgm:prSet/>
      <dgm:spPr/>
      <dgm:t>
        <a:bodyPr/>
        <a:lstStyle/>
        <a:p>
          <a:endParaRPr lang="fr-FR"/>
        </a:p>
      </dgm:t>
    </dgm:pt>
    <dgm:pt modelId="{DEFBC983-D028-443F-A49B-E536CC8E968D}">
      <dgm:prSet phldrT="[Texte]"/>
      <dgm:spPr/>
      <dgm:t>
        <a:bodyPr/>
        <a:lstStyle/>
        <a:p>
          <a:r>
            <a:rPr lang="fr-FR" dirty="0"/>
            <a:t>Folie/ Amour</a:t>
          </a:r>
        </a:p>
      </dgm:t>
    </dgm:pt>
    <dgm:pt modelId="{3F452833-9EBD-41D6-8368-AF305691468D}" type="parTrans" cxnId="{39067BF9-37EA-4525-A702-25F123A944E7}">
      <dgm:prSet/>
      <dgm:spPr/>
      <dgm:t>
        <a:bodyPr/>
        <a:lstStyle/>
        <a:p>
          <a:endParaRPr lang="fr-FR"/>
        </a:p>
      </dgm:t>
    </dgm:pt>
    <dgm:pt modelId="{1DF9E0B4-D4DA-40D5-82C6-42CD79249EF9}" type="sibTrans" cxnId="{39067BF9-37EA-4525-A702-25F123A944E7}">
      <dgm:prSet/>
      <dgm:spPr/>
      <dgm:t>
        <a:bodyPr/>
        <a:lstStyle/>
        <a:p>
          <a:endParaRPr lang="fr-FR"/>
        </a:p>
      </dgm:t>
    </dgm:pt>
    <dgm:pt modelId="{C14F7D29-2A7D-4448-B5F7-C81047792C7C}">
      <dgm:prSet phldrT="[Texte]"/>
      <dgm:spPr/>
      <dgm:t>
        <a:bodyPr/>
        <a:lstStyle/>
        <a:p>
          <a:r>
            <a:rPr lang="fr-FR" dirty="0"/>
            <a:t> sonnet des antithèses</a:t>
          </a:r>
        </a:p>
      </dgm:t>
    </dgm:pt>
    <dgm:pt modelId="{C3F4E036-6CFF-488A-B5F3-B9977236910E}" type="parTrans" cxnId="{5283FE53-9CBC-496C-92AC-997EB4B9E9AB}">
      <dgm:prSet/>
      <dgm:spPr/>
      <dgm:t>
        <a:bodyPr/>
        <a:lstStyle/>
        <a:p>
          <a:endParaRPr lang="fr-FR"/>
        </a:p>
      </dgm:t>
    </dgm:pt>
    <dgm:pt modelId="{F78C34CD-E3F3-4B4E-8826-77CD92BB7B3E}" type="sibTrans" cxnId="{5283FE53-9CBC-496C-92AC-997EB4B9E9AB}">
      <dgm:prSet/>
      <dgm:spPr/>
      <dgm:t>
        <a:bodyPr/>
        <a:lstStyle/>
        <a:p>
          <a:endParaRPr lang="fr-FR"/>
        </a:p>
      </dgm:t>
    </dgm:pt>
    <dgm:pt modelId="{4A286F76-29F7-41FF-91B9-9C6D1FF8682F}">
      <dgm:prSet phldrT="[Texte]"/>
      <dgm:spPr/>
      <dgm:t>
        <a:bodyPr/>
        <a:lstStyle/>
        <a:p>
          <a:r>
            <a:rPr lang="fr-FR" dirty="0"/>
            <a:t>Pétrarquisme</a:t>
          </a:r>
        </a:p>
      </dgm:t>
    </dgm:pt>
    <dgm:pt modelId="{1D439B4B-5E2D-4A09-8703-E3C65F9ECAAD}" type="parTrans" cxnId="{6B939623-7F95-4B38-8BF1-C6273BF82B0D}">
      <dgm:prSet/>
      <dgm:spPr/>
      <dgm:t>
        <a:bodyPr/>
        <a:lstStyle/>
        <a:p>
          <a:endParaRPr lang="fr-FR"/>
        </a:p>
      </dgm:t>
    </dgm:pt>
    <dgm:pt modelId="{452386B1-7AD7-4FF6-8ECD-81C5FE8D333F}" type="sibTrans" cxnId="{6B939623-7F95-4B38-8BF1-C6273BF82B0D}">
      <dgm:prSet/>
      <dgm:spPr/>
      <dgm:t>
        <a:bodyPr/>
        <a:lstStyle/>
        <a:p>
          <a:endParaRPr lang="fr-FR"/>
        </a:p>
      </dgm:t>
    </dgm:pt>
    <dgm:pt modelId="{25A82D05-8291-4627-8362-2EDB045E23DE}">
      <dgm:prSet phldrT="[Texte]" custT="1"/>
      <dgm:spPr/>
      <dgm:t>
        <a:bodyPr/>
        <a:lstStyle/>
        <a:p>
          <a:endParaRPr lang="fr-FR" sz="800" dirty="0"/>
        </a:p>
      </dgm:t>
    </dgm:pt>
    <dgm:pt modelId="{E9453009-0BB4-41D6-9F56-0CF9C20918A1}" type="parTrans" cxnId="{AB766D0B-263C-4FB6-AE2D-984BF256B37F}">
      <dgm:prSet/>
      <dgm:spPr/>
      <dgm:t>
        <a:bodyPr/>
        <a:lstStyle/>
        <a:p>
          <a:endParaRPr lang="fr-FR"/>
        </a:p>
      </dgm:t>
    </dgm:pt>
    <dgm:pt modelId="{B9E0EAFF-FDCD-4FAD-82CD-A2B7C2287833}" type="sibTrans" cxnId="{AB766D0B-263C-4FB6-AE2D-984BF256B37F}">
      <dgm:prSet/>
      <dgm:spPr/>
      <dgm:t>
        <a:bodyPr/>
        <a:lstStyle/>
        <a:p>
          <a:endParaRPr lang="fr-FR"/>
        </a:p>
      </dgm:t>
    </dgm:pt>
    <dgm:pt modelId="{DD7917F2-D492-41F8-832E-419A41380ACA}">
      <dgm:prSet phldrT="[Texte]" custT="1"/>
      <dgm:spPr/>
      <dgm:t>
        <a:bodyPr/>
        <a:lstStyle/>
        <a:p>
          <a:endParaRPr lang="fr-FR" sz="700" dirty="0"/>
        </a:p>
      </dgm:t>
    </dgm:pt>
    <dgm:pt modelId="{265E9CE0-DBB6-47FE-B9ED-4301B76B6C31}" type="parTrans" cxnId="{FF09D339-BEF2-436A-9F9E-8E9113EE9A39}">
      <dgm:prSet/>
      <dgm:spPr/>
      <dgm:t>
        <a:bodyPr/>
        <a:lstStyle/>
        <a:p>
          <a:endParaRPr lang="fr-FR"/>
        </a:p>
      </dgm:t>
    </dgm:pt>
    <dgm:pt modelId="{EFD26961-64DE-431A-B1FC-4CD25E5B78DD}" type="sibTrans" cxnId="{FF09D339-BEF2-436A-9F9E-8E9113EE9A39}">
      <dgm:prSet/>
      <dgm:spPr/>
      <dgm:t>
        <a:bodyPr/>
        <a:lstStyle/>
        <a:p>
          <a:endParaRPr lang="fr-FR"/>
        </a:p>
      </dgm:t>
    </dgm:pt>
    <dgm:pt modelId="{B0046B59-73F3-42F7-A8E2-246538EF2795}">
      <dgm:prSet phldrT="[Texte]"/>
      <dgm:spPr/>
      <dgm:t>
        <a:bodyPr/>
        <a:lstStyle/>
        <a:p>
          <a:r>
            <a:rPr lang="fr-FR" dirty="0"/>
            <a:t>Fin </a:t>
          </a:r>
          <a:r>
            <a:rPr lang="fr-FR" dirty="0" err="1"/>
            <a:t>amor</a:t>
          </a:r>
          <a:endParaRPr lang="fr-FR" dirty="0"/>
        </a:p>
      </dgm:t>
    </dgm:pt>
    <dgm:pt modelId="{8FB4CCD5-5E8D-4843-8663-7456DF6C1065}" type="parTrans" cxnId="{D69043FE-1E83-4826-BFCC-4C680DD4BC52}">
      <dgm:prSet/>
      <dgm:spPr/>
      <dgm:t>
        <a:bodyPr/>
        <a:lstStyle/>
        <a:p>
          <a:endParaRPr lang="fr-FR"/>
        </a:p>
      </dgm:t>
    </dgm:pt>
    <dgm:pt modelId="{B5237CC9-6614-404E-BBE3-BED187CF1C3D}" type="sibTrans" cxnId="{D69043FE-1E83-4826-BFCC-4C680DD4BC52}">
      <dgm:prSet/>
      <dgm:spPr/>
      <dgm:t>
        <a:bodyPr/>
        <a:lstStyle/>
        <a:p>
          <a:endParaRPr lang="fr-FR"/>
        </a:p>
      </dgm:t>
    </dgm:pt>
    <dgm:pt modelId="{1DE1E861-B6F8-454B-8DC8-7F587929FB6E}">
      <dgm:prSet phldrT="[Texte]"/>
      <dgm:spPr/>
      <dgm:t>
        <a:bodyPr/>
        <a:lstStyle/>
        <a:p>
          <a:r>
            <a:rPr lang="fr-FR" dirty="0"/>
            <a:t>Feu, se </a:t>
          </a:r>
          <a:r>
            <a:rPr lang="fr-FR" dirty="0" err="1"/>
            <a:t>consummer</a:t>
          </a:r>
          <a:r>
            <a:rPr lang="fr-FR" dirty="0"/>
            <a:t> </a:t>
          </a:r>
        </a:p>
      </dgm:t>
    </dgm:pt>
    <dgm:pt modelId="{325ED31C-AB92-4F80-8946-904C0D26E550}" type="parTrans" cxnId="{18907694-49FC-4D7E-BCA8-88D66AFCB4BD}">
      <dgm:prSet/>
      <dgm:spPr/>
      <dgm:t>
        <a:bodyPr/>
        <a:lstStyle/>
        <a:p>
          <a:endParaRPr lang="fr-FR"/>
        </a:p>
      </dgm:t>
    </dgm:pt>
    <dgm:pt modelId="{9EB35355-A4DA-4ED5-AABC-EDBBDA4BAAD1}" type="sibTrans" cxnId="{18907694-49FC-4D7E-BCA8-88D66AFCB4BD}">
      <dgm:prSet/>
      <dgm:spPr/>
      <dgm:t>
        <a:bodyPr/>
        <a:lstStyle/>
        <a:p>
          <a:endParaRPr lang="fr-FR"/>
        </a:p>
      </dgm:t>
    </dgm:pt>
    <dgm:pt modelId="{EA9363BD-F654-4765-B009-1A3C7EE1BA8F}">
      <dgm:prSet phldrT="[Texte]" custT="1"/>
      <dgm:spPr/>
      <dgm:t>
        <a:bodyPr/>
        <a:lstStyle/>
        <a:p>
          <a:endParaRPr lang="fr-FR" sz="800" dirty="0"/>
        </a:p>
      </dgm:t>
    </dgm:pt>
    <dgm:pt modelId="{4395F4B6-B613-4E33-A047-C7E45865A1B2}" type="parTrans" cxnId="{D366A7E9-29E0-45C8-9AE2-7B3934B429D1}">
      <dgm:prSet/>
      <dgm:spPr/>
      <dgm:t>
        <a:bodyPr/>
        <a:lstStyle/>
        <a:p>
          <a:endParaRPr lang="fr-FR"/>
        </a:p>
      </dgm:t>
    </dgm:pt>
    <dgm:pt modelId="{4DE27AC8-82D7-44CD-85C5-E03E5B4A5A6F}" type="sibTrans" cxnId="{D366A7E9-29E0-45C8-9AE2-7B3934B429D1}">
      <dgm:prSet/>
      <dgm:spPr/>
      <dgm:t>
        <a:bodyPr/>
        <a:lstStyle/>
        <a:p>
          <a:endParaRPr lang="fr-FR"/>
        </a:p>
      </dgm:t>
    </dgm:pt>
    <dgm:pt modelId="{11FFDF34-528F-4815-971D-6416138F83CB}">
      <dgm:prSet phldrT="[Texte]" custT="1"/>
      <dgm:spPr/>
      <dgm:t>
        <a:bodyPr/>
        <a:lstStyle/>
        <a:p>
          <a:r>
            <a:rPr lang="fr-FR" sz="800" dirty="0"/>
            <a:t>Etats tragiques de l’amour</a:t>
          </a:r>
        </a:p>
        <a:p>
          <a:r>
            <a:rPr lang="fr-FR" sz="800" dirty="0"/>
            <a:t>Visions de l’amour</a:t>
          </a:r>
        </a:p>
        <a:p>
          <a:r>
            <a:rPr lang="fr-FR" sz="800" dirty="0"/>
            <a:t>Imitation des anciens</a:t>
          </a:r>
        </a:p>
        <a:p>
          <a:endParaRPr lang="fr-FR" sz="800" dirty="0"/>
        </a:p>
      </dgm:t>
    </dgm:pt>
    <dgm:pt modelId="{FB0A4CC8-93CC-4612-853C-03DE4C488117}" type="parTrans" cxnId="{66D2F42D-3058-4CB0-A147-726522AED53C}">
      <dgm:prSet/>
      <dgm:spPr/>
      <dgm:t>
        <a:bodyPr/>
        <a:lstStyle/>
        <a:p>
          <a:endParaRPr lang="fr-FR"/>
        </a:p>
      </dgm:t>
    </dgm:pt>
    <dgm:pt modelId="{840C3382-96F0-442C-973A-6722F7E90DFC}" type="sibTrans" cxnId="{66D2F42D-3058-4CB0-A147-726522AED53C}">
      <dgm:prSet/>
      <dgm:spPr/>
      <dgm:t>
        <a:bodyPr/>
        <a:lstStyle/>
        <a:p>
          <a:endParaRPr lang="fr-FR"/>
        </a:p>
      </dgm:t>
    </dgm:pt>
    <dgm:pt modelId="{BBF58C49-AD0F-47CD-8DAC-ED727C4A54CE}">
      <dgm:prSet phldrT="[Texte]"/>
      <dgm:spPr/>
      <dgm:t>
        <a:bodyPr/>
        <a:lstStyle/>
        <a:p>
          <a:r>
            <a:rPr lang="fr-FR" dirty="0"/>
            <a:t>sensations </a:t>
          </a:r>
        </a:p>
      </dgm:t>
    </dgm:pt>
    <dgm:pt modelId="{9704DF2E-D6AD-44DE-ACCE-FF7C993D6F94}" type="sibTrans" cxnId="{9723EED7-9215-4FA8-B2BD-A872AC3183A4}">
      <dgm:prSet/>
      <dgm:spPr/>
      <dgm:t>
        <a:bodyPr/>
        <a:lstStyle/>
        <a:p>
          <a:endParaRPr lang="fr-FR"/>
        </a:p>
      </dgm:t>
    </dgm:pt>
    <dgm:pt modelId="{68E1030C-B7BC-4E40-9FB0-5B042F347A54}" type="parTrans" cxnId="{9723EED7-9215-4FA8-B2BD-A872AC3183A4}">
      <dgm:prSet/>
      <dgm:spPr/>
      <dgm:t>
        <a:bodyPr/>
        <a:lstStyle/>
        <a:p>
          <a:endParaRPr lang="fr-FR"/>
        </a:p>
      </dgm:t>
    </dgm:pt>
    <dgm:pt modelId="{F98B7A32-9DBB-4A90-A5C6-FACEF10901D3}">
      <dgm:prSet phldrT="[Texte]"/>
      <dgm:spPr/>
      <dgm:t>
        <a:bodyPr/>
        <a:lstStyle/>
        <a:p>
          <a:r>
            <a:rPr lang="fr-FR" dirty="0"/>
            <a:t>Paysages intérieurs: troubles, chao</a:t>
          </a:r>
        </a:p>
      </dgm:t>
    </dgm:pt>
    <dgm:pt modelId="{9ECF905A-AD51-42CC-92BA-350FCFB6D29F}" type="parTrans" cxnId="{31CEC3ED-E0E6-4136-9072-D079A159AE9B}">
      <dgm:prSet/>
      <dgm:spPr/>
      <dgm:t>
        <a:bodyPr/>
        <a:lstStyle/>
        <a:p>
          <a:endParaRPr lang="fr-FR"/>
        </a:p>
      </dgm:t>
    </dgm:pt>
    <dgm:pt modelId="{663B43F1-CE1B-4E10-B625-FB4AD5887278}" type="sibTrans" cxnId="{31CEC3ED-E0E6-4136-9072-D079A159AE9B}">
      <dgm:prSet/>
      <dgm:spPr/>
      <dgm:t>
        <a:bodyPr/>
        <a:lstStyle/>
        <a:p>
          <a:endParaRPr lang="fr-FR"/>
        </a:p>
      </dgm:t>
    </dgm:pt>
    <dgm:pt modelId="{F3291F36-2473-49FE-AFCF-C473714B40A4}" type="pres">
      <dgm:prSet presAssocID="{3DD5B875-E026-4193-B27E-12090014182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DAD003A-0AA4-4680-828E-897B0173068D}" type="pres">
      <dgm:prSet presAssocID="{0FE16D42-3BC5-4D74-9380-FC2A21CBE711}" presName="circle1" presStyleLbl="node1" presStyleIdx="0" presStyleCnt="3"/>
      <dgm:spPr/>
    </dgm:pt>
    <dgm:pt modelId="{08EE03E4-25CF-4A98-855A-22F98A9E0D66}" type="pres">
      <dgm:prSet presAssocID="{0FE16D42-3BC5-4D74-9380-FC2A21CBE711}" presName="space" presStyleCnt="0"/>
      <dgm:spPr/>
    </dgm:pt>
    <dgm:pt modelId="{88A49446-E5CE-4B16-B915-C79654541B1A}" type="pres">
      <dgm:prSet presAssocID="{0FE16D42-3BC5-4D74-9380-FC2A21CBE711}" presName="rect1" presStyleLbl="alignAcc1" presStyleIdx="0" presStyleCnt="3"/>
      <dgm:spPr/>
    </dgm:pt>
    <dgm:pt modelId="{A931FF95-0BF5-4F14-8C58-9F46DAE6B40A}" type="pres">
      <dgm:prSet presAssocID="{C14F7D29-2A7D-4448-B5F7-C81047792C7C}" presName="vertSpace2" presStyleLbl="node1" presStyleIdx="0" presStyleCnt="3"/>
      <dgm:spPr/>
    </dgm:pt>
    <dgm:pt modelId="{82F253C6-BECA-4E70-8B51-5610149FE975}" type="pres">
      <dgm:prSet presAssocID="{C14F7D29-2A7D-4448-B5F7-C81047792C7C}" presName="circle2" presStyleLbl="node1" presStyleIdx="1" presStyleCnt="3"/>
      <dgm:spPr/>
    </dgm:pt>
    <dgm:pt modelId="{E0E10C77-20ED-4897-A399-775DD9BC2205}" type="pres">
      <dgm:prSet presAssocID="{C14F7D29-2A7D-4448-B5F7-C81047792C7C}" presName="rect2" presStyleLbl="alignAcc1" presStyleIdx="1" presStyleCnt="3" custScaleY="112500"/>
      <dgm:spPr/>
    </dgm:pt>
    <dgm:pt modelId="{85717E58-22A3-42BA-B895-52FB0777D90D}" type="pres">
      <dgm:prSet presAssocID="{BBF58C49-AD0F-47CD-8DAC-ED727C4A54CE}" presName="vertSpace3" presStyleLbl="node1" presStyleIdx="1" presStyleCnt="3"/>
      <dgm:spPr/>
    </dgm:pt>
    <dgm:pt modelId="{38A80E22-4245-4BFF-BA6F-4902C8BA89FC}" type="pres">
      <dgm:prSet presAssocID="{BBF58C49-AD0F-47CD-8DAC-ED727C4A54CE}" presName="circle3" presStyleLbl="node1" presStyleIdx="2" presStyleCnt="3"/>
      <dgm:spPr/>
    </dgm:pt>
    <dgm:pt modelId="{BBCBAB63-7526-4327-A024-518AD2884224}" type="pres">
      <dgm:prSet presAssocID="{BBF58C49-AD0F-47CD-8DAC-ED727C4A54CE}" presName="rect3" presStyleLbl="alignAcc1" presStyleIdx="2" presStyleCnt="3"/>
      <dgm:spPr/>
    </dgm:pt>
    <dgm:pt modelId="{D177CDBD-1531-47FA-907C-D3A4A200AC28}" type="pres">
      <dgm:prSet presAssocID="{0FE16D42-3BC5-4D74-9380-FC2A21CBE711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E31672B7-3FE8-43CF-B0D2-1BF2243FB746}" type="pres">
      <dgm:prSet presAssocID="{0FE16D42-3BC5-4D74-9380-FC2A21CBE711}" presName="rect1ChTx" presStyleLbl="alignAcc1" presStyleIdx="2" presStyleCnt="3">
        <dgm:presLayoutVars>
          <dgm:bulletEnabled val="1"/>
        </dgm:presLayoutVars>
      </dgm:prSet>
      <dgm:spPr/>
    </dgm:pt>
    <dgm:pt modelId="{103BCC3F-8667-48B1-948E-70C3374E5FD1}" type="pres">
      <dgm:prSet presAssocID="{C14F7D29-2A7D-4448-B5F7-C81047792C7C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F416EEBA-8F26-4338-A70E-90C8B3A22E3E}" type="pres">
      <dgm:prSet presAssocID="{C14F7D29-2A7D-4448-B5F7-C81047792C7C}" presName="rect2ChTx" presStyleLbl="alignAcc1" presStyleIdx="2" presStyleCnt="3">
        <dgm:presLayoutVars>
          <dgm:bulletEnabled val="1"/>
        </dgm:presLayoutVars>
      </dgm:prSet>
      <dgm:spPr/>
    </dgm:pt>
    <dgm:pt modelId="{BB20B21D-2167-4C22-AB6A-82C1B2F8D5D0}" type="pres">
      <dgm:prSet presAssocID="{BBF58C49-AD0F-47CD-8DAC-ED727C4A54CE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F5AF23A2-A75A-400E-8A82-8C99DD51A00D}" type="pres">
      <dgm:prSet presAssocID="{BBF58C49-AD0F-47CD-8DAC-ED727C4A54CE}" presName="rect3ChTx" presStyleLbl="alignAcc1" presStyleIdx="2" presStyleCnt="3" custScaleY="100000">
        <dgm:presLayoutVars>
          <dgm:bulletEnabled val="1"/>
        </dgm:presLayoutVars>
      </dgm:prSet>
      <dgm:spPr/>
    </dgm:pt>
  </dgm:ptLst>
  <dgm:cxnLst>
    <dgm:cxn modelId="{AB766D0B-263C-4FB6-AE2D-984BF256B37F}" srcId="{BBF58C49-AD0F-47CD-8DAC-ED727C4A54CE}" destId="{25A82D05-8291-4627-8362-2EDB045E23DE}" srcOrd="0" destOrd="0" parTransId="{E9453009-0BB4-41D6-9F56-0CF9C20918A1}" sibTransId="{B9E0EAFF-FDCD-4FAD-82CD-A2B7C2287833}"/>
    <dgm:cxn modelId="{24572C1C-6125-4252-90E6-1A7DD51E3150}" type="presOf" srcId="{1DE1E861-B6F8-454B-8DC8-7F587929FB6E}" destId="{F416EEBA-8F26-4338-A70E-90C8B3A22E3E}" srcOrd="0" destOrd="3" presId="urn:microsoft.com/office/officeart/2005/8/layout/target3"/>
    <dgm:cxn modelId="{255B271F-C2AE-49A0-81DE-73E4F642A2CD}" srcId="{3DD5B875-E026-4193-B27E-120900141823}" destId="{0FE16D42-3BC5-4D74-9380-FC2A21CBE711}" srcOrd="0" destOrd="0" parTransId="{631D9053-E8BC-48FA-9A5D-7F1B95FA8419}" sibTransId="{2842A29C-0DB8-429E-B169-53C3BF5AAF8E}"/>
    <dgm:cxn modelId="{6B939623-7F95-4B38-8BF1-C6273BF82B0D}" srcId="{C14F7D29-2A7D-4448-B5F7-C81047792C7C}" destId="{4A286F76-29F7-41FF-91B9-9C6D1FF8682F}" srcOrd="0" destOrd="0" parTransId="{1D439B4B-5E2D-4A09-8703-E3C65F9ECAAD}" sibTransId="{452386B1-7AD7-4FF6-8ECD-81C5FE8D333F}"/>
    <dgm:cxn modelId="{66D2F42D-3058-4CB0-A147-726522AED53C}" srcId="{BBF58C49-AD0F-47CD-8DAC-ED727C4A54CE}" destId="{11FFDF34-528F-4815-971D-6416138F83CB}" srcOrd="2" destOrd="0" parTransId="{FB0A4CC8-93CC-4612-853C-03DE4C488117}" sibTransId="{840C3382-96F0-442C-973A-6722F7E90DFC}"/>
    <dgm:cxn modelId="{FF09D339-BEF2-436A-9F9E-8E9113EE9A39}" srcId="{BBF58C49-AD0F-47CD-8DAC-ED727C4A54CE}" destId="{DD7917F2-D492-41F8-832E-419A41380ACA}" srcOrd="3" destOrd="0" parTransId="{265E9CE0-DBB6-47FE-B9ED-4301B76B6C31}" sibTransId="{EFD26961-64DE-431A-B1FC-4CD25E5B78DD}"/>
    <dgm:cxn modelId="{3E3C643C-A76B-410A-9CD1-C4108E3BE264}" type="presOf" srcId="{11FFDF34-528F-4815-971D-6416138F83CB}" destId="{F5AF23A2-A75A-400E-8A82-8C99DD51A00D}" srcOrd="0" destOrd="2" presId="urn:microsoft.com/office/officeart/2005/8/layout/target3"/>
    <dgm:cxn modelId="{AB0CB160-3A3F-411F-91A9-3A0017761C5A}" type="presOf" srcId="{0FE16D42-3BC5-4D74-9380-FC2A21CBE711}" destId="{88A49446-E5CE-4B16-B915-C79654541B1A}" srcOrd="0" destOrd="0" presId="urn:microsoft.com/office/officeart/2005/8/layout/target3"/>
    <dgm:cxn modelId="{81998E47-DDB9-4AF2-B95C-9C31EBED5A91}" type="presOf" srcId="{C14F7D29-2A7D-4448-B5F7-C81047792C7C}" destId="{E0E10C77-20ED-4897-A399-775DD9BC2205}" srcOrd="0" destOrd="0" presId="urn:microsoft.com/office/officeart/2005/8/layout/target3"/>
    <dgm:cxn modelId="{EC26604C-BCA7-41CB-B9CB-84C042D60CD3}" type="presOf" srcId="{F98B7A32-9DBB-4A90-A5C6-FACEF10901D3}" destId="{F416EEBA-8F26-4338-A70E-90C8B3A22E3E}" srcOrd="0" destOrd="1" presId="urn:microsoft.com/office/officeart/2005/8/layout/target3"/>
    <dgm:cxn modelId="{040B6F70-D825-4C61-A370-52528EC47CA7}" type="presOf" srcId="{9AE92310-27C6-4F3E-8B6E-FFE245E39084}" destId="{E31672B7-3FE8-43CF-B0D2-1BF2243FB746}" srcOrd="0" destOrd="0" presId="urn:microsoft.com/office/officeart/2005/8/layout/target3"/>
    <dgm:cxn modelId="{5283FE53-9CBC-496C-92AC-997EB4B9E9AB}" srcId="{3DD5B875-E026-4193-B27E-120900141823}" destId="{C14F7D29-2A7D-4448-B5F7-C81047792C7C}" srcOrd="1" destOrd="0" parTransId="{C3F4E036-6CFF-488A-B5F3-B9977236910E}" sibTransId="{F78C34CD-E3F3-4B4E-8826-77CD92BB7B3E}"/>
    <dgm:cxn modelId="{2D5D4158-7FBD-4C65-84ED-188FB597EABB}" type="presOf" srcId="{25A82D05-8291-4627-8362-2EDB045E23DE}" destId="{F5AF23A2-A75A-400E-8A82-8C99DD51A00D}" srcOrd="0" destOrd="0" presId="urn:microsoft.com/office/officeart/2005/8/layout/target3"/>
    <dgm:cxn modelId="{65D7895A-179F-4C25-8C38-2B9B2E1C5DBE}" type="presOf" srcId="{EA9363BD-F654-4765-B009-1A3C7EE1BA8F}" destId="{F5AF23A2-A75A-400E-8A82-8C99DD51A00D}" srcOrd="0" destOrd="1" presId="urn:microsoft.com/office/officeart/2005/8/layout/target3"/>
    <dgm:cxn modelId="{940EEC8D-7F60-4BAB-8D9D-DEDA8ABB06C3}" type="presOf" srcId="{4A286F76-29F7-41FF-91B9-9C6D1FF8682F}" destId="{F416EEBA-8F26-4338-A70E-90C8B3A22E3E}" srcOrd="0" destOrd="0" presId="urn:microsoft.com/office/officeart/2005/8/layout/target3"/>
    <dgm:cxn modelId="{12864794-A58C-42A9-8B87-52DC0BC82BE8}" srcId="{0FE16D42-3BC5-4D74-9380-FC2A21CBE711}" destId="{9AE92310-27C6-4F3E-8B6E-FFE245E39084}" srcOrd="0" destOrd="0" parTransId="{7FCCFB04-EDA0-4C84-A685-E470D85420D1}" sibTransId="{AB22585B-2837-4448-952D-DC452CA8CC3D}"/>
    <dgm:cxn modelId="{18907694-49FC-4D7E-BCA8-88D66AFCB4BD}" srcId="{C14F7D29-2A7D-4448-B5F7-C81047792C7C}" destId="{1DE1E861-B6F8-454B-8DC8-7F587929FB6E}" srcOrd="3" destOrd="0" parTransId="{325ED31C-AB92-4F80-8946-904C0D26E550}" sibTransId="{9EB35355-A4DA-4ED5-AABC-EDBBDA4BAAD1}"/>
    <dgm:cxn modelId="{BEF9789C-42A8-451F-9EF3-C81B27B04FC6}" type="presOf" srcId="{3DD5B875-E026-4193-B27E-120900141823}" destId="{F3291F36-2473-49FE-AFCF-C473714B40A4}" srcOrd="0" destOrd="0" presId="urn:microsoft.com/office/officeart/2005/8/layout/target3"/>
    <dgm:cxn modelId="{3E2945B0-8A19-4778-A468-FEF9DCB041A1}" type="presOf" srcId="{BBF58C49-AD0F-47CD-8DAC-ED727C4A54CE}" destId="{BBCBAB63-7526-4327-A024-518AD2884224}" srcOrd="0" destOrd="0" presId="urn:microsoft.com/office/officeart/2005/8/layout/target3"/>
    <dgm:cxn modelId="{A9E04BBC-7778-48FE-AB7C-0B7CA7E9A810}" type="presOf" srcId="{DEFBC983-D028-443F-A49B-E536CC8E968D}" destId="{E31672B7-3FE8-43CF-B0D2-1BF2243FB746}" srcOrd="0" destOrd="1" presId="urn:microsoft.com/office/officeart/2005/8/layout/target3"/>
    <dgm:cxn modelId="{02E10BC2-09EC-4FC6-9BBB-6C407594086B}" type="presOf" srcId="{B0046B59-73F3-42F7-A8E2-246538EF2795}" destId="{F416EEBA-8F26-4338-A70E-90C8B3A22E3E}" srcOrd="0" destOrd="2" presId="urn:microsoft.com/office/officeart/2005/8/layout/target3"/>
    <dgm:cxn modelId="{9FCBD6CB-B06E-41E1-9E8E-7C5CA36E345E}" type="presOf" srcId="{DD7917F2-D492-41F8-832E-419A41380ACA}" destId="{F5AF23A2-A75A-400E-8A82-8C99DD51A00D}" srcOrd="0" destOrd="3" presId="urn:microsoft.com/office/officeart/2005/8/layout/target3"/>
    <dgm:cxn modelId="{E18BADCF-474F-4CFA-AF84-9D9FF9E2C43F}" type="presOf" srcId="{C14F7D29-2A7D-4448-B5F7-C81047792C7C}" destId="{103BCC3F-8667-48B1-948E-70C3374E5FD1}" srcOrd="1" destOrd="0" presId="urn:microsoft.com/office/officeart/2005/8/layout/target3"/>
    <dgm:cxn modelId="{9723EED7-9215-4FA8-B2BD-A872AC3183A4}" srcId="{3DD5B875-E026-4193-B27E-120900141823}" destId="{BBF58C49-AD0F-47CD-8DAC-ED727C4A54CE}" srcOrd="2" destOrd="0" parTransId="{68E1030C-B7BC-4E40-9FB0-5B042F347A54}" sibTransId="{9704DF2E-D6AD-44DE-ACCE-FF7C993D6F94}"/>
    <dgm:cxn modelId="{67BC32DC-1910-49A5-93F0-D5642FE54FB5}" type="presOf" srcId="{BBF58C49-AD0F-47CD-8DAC-ED727C4A54CE}" destId="{BB20B21D-2167-4C22-AB6A-82C1B2F8D5D0}" srcOrd="1" destOrd="0" presId="urn:microsoft.com/office/officeart/2005/8/layout/target3"/>
    <dgm:cxn modelId="{D366A7E9-29E0-45C8-9AE2-7B3934B429D1}" srcId="{BBF58C49-AD0F-47CD-8DAC-ED727C4A54CE}" destId="{EA9363BD-F654-4765-B009-1A3C7EE1BA8F}" srcOrd="1" destOrd="0" parTransId="{4395F4B6-B613-4E33-A047-C7E45865A1B2}" sibTransId="{4DE27AC8-82D7-44CD-85C5-E03E5B4A5A6F}"/>
    <dgm:cxn modelId="{42717BEC-E233-4270-A000-447BAF2CB90A}" type="presOf" srcId="{0FE16D42-3BC5-4D74-9380-FC2A21CBE711}" destId="{D177CDBD-1531-47FA-907C-D3A4A200AC28}" srcOrd="1" destOrd="0" presId="urn:microsoft.com/office/officeart/2005/8/layout/target3"/>
    <dgm:cxn modelId="{31CEC3ED-E0E6-4136-9072-D079A159AE9B}" srcId="{C14F7D29-2A7D-4448-B5F7-C81047792C7C}" destId="{F98B7A32-9DBB-4A90-A5C6-FACEF10901D3}" srcOrd="1" destOrd="0" parTransId="{9ECF905A-AD51-42CC-92BA-350FCFB6D29F}" sibTransId="{663B43F1-CE1B-4E10-B625-FB4AD5887278}"/>
    <dgm:cxn modelId="{39067BF9-37EA-4525-A702-25F123A944E7}" srcId="{0FE16D42-3BC5-4D74-9380-FC2A21CBE711}" destId="{DEFBC983-D028-443F-A49B-E536CC8E968D}" srcOrd="1" destOrd="0" parTransId="{3F452833-9EBD-41D6-8368-AF305691468D}" sibTransId="{1DF9E0B4-D4DA-40D5-82C6-42CD79249EF9}"/>
    <dgm:cxn modelId="{D69043FE-1E83-4826-BFCC-4C680DD4BC52}" srcId="{C14F7D29-2A7D-4448-B5F7-C81047792C7C}" destId="{B0046B59-73F3-42F7-A8E2-246538EF2795}" srcOrd="2" destOrd="0" parTransId="{8FB4CCD5-5E8D-4843-8663-7456DF6C1065}" sibTransId="{B5237CC9-6614-404E-BBE3-BED187CF1C3D}"/>
    <dgm:cxn modelId="{AC1185EE-6840-4564-ABC4-C41C227CDC59}" type="presParOf" srcId="{F3291F36-2473-49FE-AFCF-C473714B40A4}" destId="{9DAD003A-0AA4-4680-828E-897B0173068D}" srcOrd="0" destOrd="0" presId="urn:microsoft.com/office/officeart/2005/8/layout/target3"/>
    <dgm:cxn modelId="{7578503C-9CA9-49D5-9E3B-E0F418AF3E9D}" type="presParOf" srcId="{F3291F36-2473-49FE-AFCF-C473714B40A4}" destId="{08EE03E4-25CF-4A98-855A-22F98A9E0D66}" srcOrd="1" destOrd="0" presId="urn:microsoft.com/office/officeart/2005/8/layout/target3"/>
    <dgm:cxn modelId="{CF372E2A-B385-4FAC-B59A-85B9441678B3}" type="presParOf" srcId="{F3291F36-2473-49FE-AFCF-C473714B40A4}" destId="{88A49446-E5CE-4B16-B915-C79654541B1A}" srcOrd="2" destOrd="0" presId="urn:microsoft.com/office/officeart/2005/8/layout/target3"/>
    <dgm:cxn modelId="{A557C34B-E77B-45FF-A1E2-6F39BBBF720F}" type="presParOf" srcId="{F3291F36-2473-49FE-AFCF-C473714B40A4}" destId="{A931FF95-0BF5-4F14-8C58-9F46DAE6B40A}" srcOrd="3" destOrd="0" presId="urn:microsoft.com/office/officeart/2005/8/layout/target3"/>
    <dgm:cxn modelId="{9950E4E2-5322-47A8-A109-033237906613}" type="presParOf" srcId="{F3291F36-2473-49FE-AFCF-C473714B40A4}" destId="{82F253C6-BECA-4E70-8B51-5610149FE975}" srcOrd="4" destOrd="0" presId="urn:microsoft.com/office/officeart/2005/8/layout/target3"/>
    <dgm:cxn modelId="{6D43370A-F382-4674-843E-6F3BCF557F9A}" type="presParOf" srcId="{F3291F36-2473-49FE-AFCF-C473714B40A4}" destId="{E0E10C77-20ED-4897-A399-775DD9BC2205}" srcOrd="5" destOrd="0" presId="urn:microsoft.com/office/officeart/2005/8/layout/target3"/>
    <dgm:cxn modelId="{00C27C05-4C29-420D-AB0A-8CA6A9ED2F1F}" type="presParOf" srcId="{F3291F36-2473-49FE-AFCF-C473714B40A4}" destId="{85717E58-22A3-42BA-B895-52FB0777D90D}" srcOrd="6" destOrd="0" presId="urn:microsoft.com/office/officeart/2005/8/layout/target3"/>
    <dgm:cxn modelId="{B5D0C1C0-EA64-4F60-9292-9445CE46459C}" type="presParOf" srcId="{F3291F36-2473-49FE-AFCF-C473714B40A4}" destId="{38A80E22-4245-4BFF-BA6F-4902C8BA89FC}" srcOrd="7" destOrd="0" presId="urn:microsoft.com/office/officeart/2005/8/layout/target3"/>
    <dgm:cxn modelId="{B6CED86B-5501-4D50-8B04-F4FA16C8368D}" type="presParOf" srcId="{F3291F36-2473-49FE-AFCF-C473714B40A4}" destId="{BBCBAB63-7526-4327-A024-518AD2884224}" srcOrd="8" destOrd="0" presId="urn:microsoft.com/office/officeart/2005/8/layout/target3"/>
    <dgm:cxn modelId="{898D0DEF-6BB8-4FCB-8984-98E2C7991DDC}" type="presParOf" srcId="{F3291F36-2473-49FE-AFCF-C473714B40A4}" destId="{D177CDBD-1531-47FA-907C-D3A4A200AC28}" srcOrd="9" destOrd="0" presId="urn:microsoft.com/office/officeart/2005/8/layout/target3"/>
    <dgm:cxn modelId="{69EFAFF7-5680-4ABF-8DA3-A762B28FFF9D}" type="presParOf" srcId="{F3291F36-2473-49FE-AFCF-C473714B40A4}" destId="{E31672B7-3FE8-43CF-B0D2-1BF2243FB746}" srcOrd="10" destOrd="0" presId="urn:microsoft.com/office/officeart/2005/8/layout/target3"/>
    <dgm:cxn modelId="{B0A50183-1707-4FA2-9E05-B0C8B6889047}" type="presParOf" srcId="{F3291F36-2473-49FE-AFCF-C473714B40A4}" destId="{103BCC3F-8667-48B1-948E-70C3374E5FD1}" srcOrd="11" destOrd="0" presId="urn:microsoft.com/office/officeart/2005/8/layout/target3"/>
    <dgm:cxn modelId="{40DB4BC3-22EE-4B1F-8CAD-0191E5AE12A7}" type="presParOf" srcId="{F3291F36-2473-49FE-AFCF-C473714B40A4}" destId="{F416EEBA-8F26-4338-A70E-90C8B3A22E3E}" srcOrd="12" destOrd="0" presId="urn:microsoft.com/office/officeart/2005/8/layout/target3"/>
    <dgm:cxn modelId="{9947DA92-A045-4219-A99B-71F6D257007A}" type="presParOf" srcId="{F3291F36-2473-49FE-AFCF-C473714B40A4}" destId="{BB20B21D-2167-4C22-AB6A-82C1B2F8D5D0}" srcOrd="13" destOrd="0" presId="urn:microsoft.com/office/officeart/2005/8/layout/target3"/>
    <dgm:cxn modelId="{BB45F3BD-0007-47A7-A5C8-62A8F2639026}" type="presParOf" srcId="{F3291F36-2473-49FE-AFCF-C473714B40A4}" destId="{F5AF23A2-A75A-400E-8A82-8C99DD51A00D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9A31CF-FBD3-4BE9-88AF-ED45BEBEBCD2}" type="doc">
      <dgm:prSet loTypeId="urn:microsoft.com/office/officeart/2005/8/layout/cycle8" loCatId="cycle" qsTypeId="urn:microsoft.com/office/officeart/2005/8/quickstyle/simple1" qsCatId="simple" csTypeId="urn:microsoft.com/office/officeart/2005/8/colors/accent0_1" csCatId="mainScheme" phldr="1"/>
      <dgm:spPr/>
    </dgm:pt>
    <dgm:pt modelId="{B2E6F4AB-CBC0-4F68-82AF-D4EC0F952BF9}">
      <dgm:prSet phldrT="[Texte]"/>
      <dgm:spPr/>
      <dgm:t>
        <a:bodyPr/>
        <a:lstStyle/>
        <a:p>
          <a:r>
            <a:rPr lang="fr-FR" b="1" dirty="0">
              <a:solidFill>
                <a:schemeClr val="tx2">
                  <a:lumMod val="60000"/>
                  <a:lumOff val="40000"/>
                </a:schemeClr>
              </a:solidFill>
            </a:rPr>
            <a:t>Ressources contenu</a:t>
          </a:r>
        </a:p>
        <a:p>
          <a:endParaRPr lang="fr-FR" dirty="0"/>
        </a:p>
      </dgm:t>
    </dgm:pt>
    <dgm:pt modelId="{4D6A70CF-BD0A-402D-B2DF-81BA5706F063}" type="parTrans" cxnId="{1A300502-EDDD-46C1-A7C0-65C6573181B6}">
      <dgm:prSet/>
      <dgm:spPr/>
      <dgm:t>
        <a:bodyPr/>
        <a:lstStyle/>
        <a:p>
          <a:endParaRPr lang="fr-FR"/>
        </a:p>
      </dgm:t>
    </dgm:pt>
    <dgm:pt modelId="{882997D2-816A-45FF-8588-03CD5C3B1B46}" type="sibTrans" cxnId="{1A300502-EDDD-46C1-A7C0-65C6573181B6}">
      <dgm:prSet/>
      <dgm:spPr/>
      <dgm:t>
        <a:bodyPr/>
        <a:lstStyle/>
        <a:p>
          <a:endParaRPr lang="fr-FR"/>
        </a:p>
      </dgm:t>
    </dgm:pt>
    <dgm:pt modelId="{F8330DA9-A945-45D8-84B2-9B6D0E9789F2}">
      <dgm:prSet phldrT="[Texte]" custT="1"/>
      <dgm:spPr/>
      <dgm:t>
        <a:bodyPr/>
        <a:lstStyle/>
        <a:p>
          <a:endParaRPr lang="fr-FR" sz="900" dirty="0"/>
        </a:p>
        <a:p>
          <a:endParaRPr lang="fr-FR" sz="1200" dirty="0"/>
        </a:p>
        <a:p>
          <a:endParaRPr lang="fr-FR" sz="1200" dirty="0"/>
        </a:p>
        <a:p>
          <a:r>
            <a:rPr lang="fr-FR" sz="1200" b="1" dirty="0">
              <a:solidFill>
                <a:schemeClr val="accent2">
                  <a:lumMod val="75000"/>
                </a:schemeClr>
              </a:solidFill>
            </a:rPr>
            <a:t>Notions littéraires</a:t>
          </a:r>
        </a:p>
      </dgm:t>
    </dgm:pt>
    <dgm:pt modelId="{45938FBB-8A10-45C6-9A7C-6B097DDA439C}" type="parTrans" cxnId="{AD395897-B42F-4921-89B4-FD649E265ABD}">
      <dgm:prSet/>
      <dgm:spPr/>
      <dgm:t>
        <a:bodyPr/>
        <a:lstStyle/>
        <a:p>
          <a:endParaRPr lang="fr-FR"/>
        </a:p>
      </dgm:t>
    </dgm:pt>
    <dgm:pt modelId="{3E233D74-B34D-4A98-B62C-69C9DD3AA11E}" type="sibTrans" cxnId="{AD395897-B42F-4921-89B4-FD649E265ABD}">
      <dgm:prSet/>
      <dgm:spPr/>
      <dgm:t>
        <a:bodyPr/>
        <a:lstStyle/>
        <a:p>
          <a:endParaRPr lang="fr-FR"/>
        </a:p>
      </dgm:t>
    </dgm:pt>
    <dgm:pt modelId="{75949D4A-ADBD-4DB4-B665-6281177ADE74}">
      <dgm:prSet phldrT="[Texte]" custT="1"/>
      <dgm:spPr/>
      <dgm:t>
        <a:bodyPr/>
        <a:lstStyle/>
        <a:p>
          <a:endParaRPr lang="fr-FR" sz="900" dirty="0"/>
        </a:p>
        <a:p>
          <a:endParaRPr lang="fr-FR" sz="900" dirty="0"/>
        </a:p>
        <a:p>
          <a:endParaRPr lang="fr-FR" sz="900" dirty="0"/>
        </a:p>
        <a:p>
          <a:endParaRPr lang="fr-FR" sz="900" dirty="0"/>
        </a:p>
        <a:p>
          <a:r>
            <a:rPr lang="fr-FR" sz="1200" b="1" dirty="0">
              <a:solidFill>
                <a:srgbClr val="FFC000"/>
              </a:solidFill>
            </a:rPr>
            <a:t>Point  de langue</a:t>
          </a:r>
        </a:p>
      </dgm:t>
    </dgm:pt>
    <dgm:pt modelId="{5EE29CF4-FC7E-4FD6-BDDF-380AC0BA8997}" type="parTrans" cxnId="{0D26C917-CF5E-4557-9BF4-30DBC1ACE27B}">
      <dgm:prSet/>
      <dgm:spPr/>
      <dgm:t>
        <a:bodyPr/>
        <a:lstStyle/>
        <a:p>
          <a:endParaRPr lang="fr-FR"/>
        </a:p>
      </dgm:t>
    </dgm:pt>
    <dgm:pt modelId="{6B171E57-DD8B-4ABD-B7B8-2E72CE4CCFA7}" type="sibTrans" cxnId="{0D26C917-CF5E-4557-9BF4-30DBC1ACE27B}">
      <dgm:prSet/>
      <dgm:spPr/>
      <dgm:t>
        <a:bodyPr/>
        <a:lstStyle/>
        <a:p>
          <a:endParaRPr lang="fr-FR"/>
        </a:p>
      </dgm:t>
    </dgm:pt>
    <dgm:pt modelId="{7491AC28-F5B6-4536-A878-04914C13BD8F}">
      <dgm:prSet phldrT="[Texte]"/>
      <dgm:spPr/>
      <dgm:t>
        <a:bodyPr/>
        <a:lstStyle/>
        <a:p>
          <a:r>
            <a:rPr lang="fr-FR" b="1" dirty="0">
              <a:solidFill>
                <a:srgbClr val="00B050"/>
              </a:solidFill>
            </a:rPr>
            <a:t>Méthode</a:t>
          </a:r>
        </a:p>
        <a:p>
          <a:endParaRPr lang="fr-FR" b="1" dirty="0">
            <a:solidFill>
              <a:srgbClr val="00B050"/>
            </a:solidFill>
          </a:endParaRPr>
        </a:p>
      </dgm:t>
    </dgm:pt>
    <dgm:pt modelId="{548BEF38-1E87-4552-B9BD-EF1904F78794}" type="parTrans" cxnId="{DBE9FC33-EF56-41FF-812E-65B4415257D4}">
      <dgm:prSet/>
      <dgm:spPr/>
      <dgm:t>
        <a:bodyPr/>
        <a:lstStyle/>
        <a:p>
          <a:endParaRPr lang="fr-FR"/>
        </a:p>
      </dgm:t>
    </dgm:pt>
    <dgm:pt modelId="{0E58E4E4-C0D3-4AF7-9B49-210FD8852179}" type="sibTrans" cxnId="{DBE9FC33-EF56-41FF-812E-65B4415257D4}">
      <dgm:prSet/>
      <dgm:spPr/>
      <dgm:t>
        <a:bodyPr/>
        <a:lstStyle/>
        <a:p>
          <a:endParaRPr lang="fr-FR"/>
        </a:p>
      </dgm:t>
    </dgm:pt>
    <dgm:pt modelId="{68D9689F-2968-4B19-B6F6-50F9EE7BAA5C}" type="pres">
      <dgm:prSet presAssocID="{DF9A31CF-FBD3-4BE9-88AF-ED45BEBEBCD2}" presName="compositeShape" presStyleCnt="0">
        <dgm:presLayoutVars>
          <dgm:chMax val="7"/>
          <dgm:dir/>
          <dgm:resizeHandles val="exact"/>
        </dgm:presLayoutVars>
      </dgm:prSet>
      <dgm:spPr/>
    </dgm:pt>
    <dgm:pt modelId="{D0178E13-2F7F-48D1-B55C-CECE58DE040D}" type="pres">
      <dgm:prSet presAssocID="{DF9A31CF-FBD3-4BE9-88AF-ED45BEBEBCD2}" presName="wedge1" presStyleLbl="node1" presStyleIdx="0" presStyleCnt="4" custScaleY="97528"/>
      <dgm:spPr/>
    </dgm:pt>
    <dgm:pt modelId="{BE175986-6F05-4EF0-9B0A-491DAFE497CB}" type="pres">
      <dgm:prSet presAssocID="{DF9A31CF-FBD3-4BE9-88AF-ED45BEBEBCD2}" presName="dummy1a" presStyleCnt="0"/>
      <dgm:spPr/>
    </dgm:pt>
    <dgm:pt modelId="{BAB5CA96-8913-44BC-A473-820F53E75E02}" type="pres">
      <dgm:prSet presAssocID="{DF9A31CF-FBD3-4BE9-88AF-ED45BEBEBCD2}" presName="dummy1b" presStyleCnt="0"/>
      <dgm:spPr/>
    </dgm:pt>
    <dgm:pt modelId="{3B010909-61D4-4B53-ABE5-17C81995F51D}" type="pres">
      <dgm:prSet presAssocID="{DF9A31CF-FBD3-4BE9-88AF-ED45BEBEBCD2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7B07786-6FD3-4012-BE8C-02FD1CBA692C}" type="pres">
      <dgm:prSet presAssocID="{DF9A31CF-FBD3-4BE9-88AF-ED45BEBEBCD2}" presName="wedge2" presStyleLbl="node1" presStyleIdx="1" presStyleCnt="4"/>
      <dgm:spPr/>
    </dgm:pt>
    <dgm:pt modelId="{FFC5704D-5461-4FC0-AA37-4D63C119E620}" type="pres">
      <dgm:prSet presAssocID="{DF9A31CF-FBD3-4BE9-88AF-ED45BEBEBCD2}" presName="dummy2a" presStyleCnt="0"/>
      <dgm:spPr/>
    </dgm:pt>
    <dgm:pt modelId="{29C313D2-AFA7-4D3A-AAD4-E2DE06372440}" type="pres">
      <dgm:prSet presAssocID="{DF9A31CF-FBD3-4BE9-88AF-ED45BEBEBCD2}" presName="dummy2b" presStyleCnt="0"/>
      <dgm:spPr/>
    </dgm:pt>
    <dgm:pt modelId="{852484DA-4E2B-4E45-B454-4FDC6A9896FA}" type="pres">
      <dgm:prSet presAssocID="{DF9A31CF-FBD3-4BE9-88AF-ED45BEBEBCD2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12FF457-839D-4E95-999E-35F32152CEFA}" type="pres">
      <dgm:prSet presAssocID="{DF9A31CF-FBD3-4BE9-88AF-ED45BEBEBCD2}" presName="wedge3" presStyleLbl="node1" presStyleIdx="2" presStyleCnt="4" custLinFactNeighborX="1176" custLinFactNeighborY="-614"/>
      <dgm:spPr/>
    </dgm:pt>
    <dgm:pt modelId="{B8D2D28B-282E-4684-AB17-E954C9079474}" type="pres">
      <dgm:prSet presAssocID="{DF9A31CF-FBD3-4BE9-88AF-ED45BEBEBCD2}" presName="dummy3a" presStyleCnt="0"/>
      <dgm:spPr/>
    </dgm:pt>
    <dgm:pt modelId="{4A6BED60-5885-41EF-83B0-E1FB60FE151F}" type="pres">
      <dgm:prSet presAssocID="{DF9A31CF-FBD3-4BE9-88AF-ED45BEBEBCD2}" presName="dummy3b" presStyleCnt="0"/>
      <dgm:spPr/>
    </dgm:pt>
    <dgm:pt modelId="{806095CE-5060-41D8-A168-4E05D63F2BDF}" type="pres">
      <dgm:prSet presAssocID="{DF9A31CF-FBD3-4BE9-88AF-ED45BEBEBCD2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0DA92C7-24EC-46EA-A753-A9CF11E464B6}" type="pres">
      <dgm:prSet presAssocID="{DF9A31CF-FBD3-4BE9-88AF-ED45BEBEBCD2}" presName="wedge4" presStyleLbl="node1" presStyleIdx="3" presStyleCnt="4" custScaleX="101823" custScaleY="94690"/>
      <dgm:spPr/>
    </dgm:pt>
    <dgm:pt modelId="{C2DAAAF5-BE2E-4B45-A8E4-75F8B1B6E21E}" type="pres">
      <dgm:prSet presAssocID="{DF9A31CF-FBD3-4BE9-88AF-ED45BEBEBCD2}" presName="dummy4a" presStyleCnt="0"/>
      <dgm:spPr/>
    </dgm:pt>
    <dgm:pt modelId="{8D677273-F6D9-496A-985D-BC4A2C320248}" type="pres">
      <dgm:prSet presAssocID="{DF9A31CF-FBD3-4BE9-88AF-ED45BEBEBCD2}" presName="dummy4b" presStyleCnt="0"/>
      <dgm:spPr/>
    </dgm:pt>
    <dgm:pt modelId="{C3DFCC0B-AC99-4F21-96D1-1E51BB9F1746}" type="pres">
      <dgm:prSet presAssocID="{DF9A31CF-FBD3-4BE9-88AF-ED45BEBEBCD2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A40D66D-7C54-4514-BB7A-DB11F7070CD5}" type="pres">
      <dgm:prSet presAssocID="{882997D2-816A-45FF-8588-03CD5C3B1B46}" presName="arrowWedge1" presStyleLbl="fgSibTrans2D1" presStyleIdx="0" presStyleCnt="4"/>
      <dgm:spPr/>
    </dgm:pt>
    <dgm:pt modelId="{601CA69D-5A79-484A-A923-6D9810A8DE63}" type="pres">
      <dgm:prSet presAssocID="{3E233D74-B34D-4A98-B62C-69C9DD3AA11E}" presName="arrowWedge2" presStyleLbl="fgSibTrans2D1" presStyleIdx="1" presStyleCnt="4" custLinFactNeighborX="-821" custLinFactNeighborY="42"/>
      <dgm:spPr/>
    </dgm:pt>
    <dgm:pt modelId="{AF8E9E23-0D79-49CC-86AF-76C0320FFACA}" type="pres">
      <dgm:prSet presAssocID="{6B171E57-DD8B-4ABD-B7B8-2E72CE4CCFA7}" presName="arrowWedge3" presStyleLbl="fgSibTrans2D1" presStyleIdx="2" presStyleCnt="4" custLinFactNeighborX="70" custLinFactNeighborY="2092"/>
      <dgm:spPr/>
    </dgm:pt>
    <dgm:pt modelId="{05BD8B3F-8D1C-413D-B93D-741FC91E6AC7}" type="pres">
      <dgm:prSet presAssocID="{0E58E4E4-C0D3-4AF7-9B49-210FD8852179}" presName="arrowWedge4" presStyleLbl="fgSibTrans2D1" presStyleIdx="3" presStyleCnt="4"/>
      <dgm:spPr/>
    </dgm:pt>
  </dgm:ptLst>
  <dgm:cxnLst>
    <dgm:cxn modelId="{1A300502-EDDD-46C1-A7C0-65C6573181B6}" srcId="{DF9A31CF-FBD3-4BE9-88AF-ED45BEBEBCD2}" destId="{B2E6F4AB-CBC0-4F68-82AF-D4EC0F952BF9}" srcOrd="0" destOrd="0" parTransId="{4D6A70CF-BD0A-402D-B2DF-81BA5706F063}" sibTransId="{882997D2-816A-45FF-8588-03CD5C3B1B46}"/>
    <dgm:cxn modelId="{0D26C917-CF5E-4557-9BF4-30DBC1ACE27B}" srcId="{DF9A31CF-FBD3-4BE9-88AF-ED45BEBEBCD2}" destId="{75949D4A-ADBD-4DB4-B665-6281177ADE74}" srcOrd="2" destOrd="0" parTransId="{5EE29CF4-FC7E-4FD6-BDDF-380AC0BA8997}" sibTransId="{6B171E57-DD8B-4ABD-B7B8-2E72CE4CCFA7}"/>
    <dgm:cxn modelId="{DC7B351F-94BA-45D8-BAA7-6085235E25F1}" type="presOf" srcId="{75949D4A-ADBD-4DB4-B665-6281177ADE74}" destId="{806095CE-5060-41D8-A168-4E05D63F2BDF}" srcOrd="1" destOrd="0" presId="urn:microsoft.com/office/officeart/2005/8/layout/cycle8"/>
    <dgm:cxn modelId="{8EBA3825-22BB-4B02-A445-01ECB883E9D2}" type="presOf" srcId="{7491AC28-F5B6-4536-A878-04914C13BD8F}" destId="{C3DFCC0B-AC99-4F21-96D1-1E51BB9F1746}" srcOrd="1" destOrd="0" presId="urn:microsoft.com/office/officeart/2005/8/layout/cycle8"/>
    <dgm:cxn modelId="{F4160133-A871-4B47-AB1D-B4A45DB4DF9F}" type="presOf" srcId="{B2E6F4AB-CBC0-4F68-82AF-D4EC0F952BF9}" destId="{D0178E13-2F7F-48D1-B55C-CECE58DE040D}" srcOrd="0" destOrd="0" presId="urn:microsoft.com/office/officeart/2005/8/layout/cycle8"/>
    <dgm:cxn modelId="{DBE9FC33-EF56-41FF-812E-65B4415257D4}" srcId="{DF9A31CF-FBD3-4BE9-88AF-ED45BEBEBCD2}" destId="{7491AC28-F5B6-4536-A878-04914C13BD8F}" srcOrd="3" destOrd="0" parTransId="{548BEF38-1E87-4552-B9BD-EF1904F78794}" sibTransId="{0E58E4E4-C0D3-4AF7-9B49-210FD8852179}"/>
    <dgm:cxn modelId="{45EC134D-2ED0-403C-AE18-44C5871F6DB9}" type="presOf" srcId="{F8330DA9-A945-45D8-84B2-9B6D0E9789F2}" destId="{37B07786-6FD3-4012-BE8C-02FD1CBA692C}" srcOrd="0" destOrd="0" presId="urn:microsoft.com/office/officeart/2005/8/layout/cycle8"/>
    <dgm:cxn modelId="{B2DDE755-652D-4D41-868E-DB61EED258FF}" type="presOf" srcId="{B2E6F4AB-CBC0-4F68-82AF-D4EC0F952BF9}" destId="{3B010909-61D4-4B53-ABE5-17C81995F51D}" srcOrd="1" destOrd="0" presId="urn:microsoft.com/office/officeart/2005/8/layout/cycle8"/>
    <dgm:cxn modelId="{3C76BC8F-A9FC-4F7B-B80D-34F564F6E33B}" type="presOf" srcId="{7491AC28-F5B6-4536-A878-04914C13BD8F}" destId="{60DA92C7-24EC-46EA-A753-A9CF11E464B6}" srcOrd="0" destOrd="0" presId="urn:microsoft.com/office/officeart/2005/8/layout/cycle8"/>
    <dgm:cxn modelId="{AD395897-B42F-4921-89B4-FD649E265ABD}" srcId="{DF9A31CF-FBD3-4BE9-88AF-ED45BEBEBCD2}" destId="{F8330DA9-A945-45D8-84B2-9B6D0E9789F2}" srcOrd="1" destOrd="0" parTransId="{45938FBB-8A10-45C6-9A7C-6B097DDA439C}" sibTransId="{3E233D74-B34D-4A98-B62C-69C9DD3AA11E}"/>
    <dgm:cxn modelId="{1D1455BA-ECB0-4F1E-8C0C-E33216C4F071}" type="presOf" srcId="{F8330DA9-A945-45D8-84B2-9B6D0E9789F2}" destId="{852484DA-4E2B-4E45-B454-4FDC6A9896FA}" srcOrd="1" destOrd="0" presId="urn:microsoft.com/office/officeart/2005/8/layout/cycle8"/>
    <dgm:cxn modelId="{24EB17DC-E441-4619-AFF1-28DEBF296AA1}" type="presOf" srcId="{DF9A31CF-FBD3-4BE9-88AF-ED45BEBEBCD2}" destId="{68D9689F-2968-4B19-B6F6-50F9EE7BAA5C}" srcOrd="0" destOrd="0" presId="urn:microsoft.com/office/officeart/2005/8/layout/cycle8"/>
    <dgm:cxn modelId="{9087D0FA-6D51-4709-86E6-1588D10A46A0}" type="presOf" srcId="{75949D4A-ADBD-4DB4-B665-6281177ADE74}" destId="{F12FF457-839D-4E95-999E-35F32152CEFA}" srcOrd="0" destOrd="0" presId="urn:microsoft.com/office/officeart/2005/8/layout/cycle8"/>
    <dgm:cxn modelId="{136433E1-05C1-44FF-9907-06C5BF69BCE7}" type="presParOf" srcId="{68D9689F-2968-4B19-B6F6-50F9EE7BAA5C}" destId="{D0178E13-2F7F-48D1-B55C-CECE58DE040D}" srcOrd="0" destOrd="0" presId="urn:microsoft.com/office/officeart/2005/8/layout/cycle8"/>
    <dgm:cxn modelId="{63C2ACA6-A93B-4C57-8D13-57523F03ED73}" type="presParOf" srcId="{68D9689F-2968-4B19-B6F6-50F9EE7BAA5C}" destId="{BE175986-6F05-4EF0-9B0A-491DAFE497CB}" srcOrd="1" destOrd="0" presId="urn:microsoft.com/office/officeart/2005/8/layout/cycle8"/>
    <dgm:cxn modelId="{9C0775EA-780D-4FA7-85F0-833AE74B9E9C}" type="presParOf" srcId="{68D9689F-2968-4B19-B6F6-50F9EE7BAA5C}" destId="{BAB5CA96-8913-44BC-A473-820F53E75E02}" srcOrd="2" destOrd="0" presId="urn:microsoft.com/office/officeart/2005/8/layout/cycle8"/>
    <dgm:cxn modelId="{664287EC-4ACF-4795-A380-D86F1FA31A16}" type="presParOf" srcId="{68D9689F-2968-4B19-B6F6-50F9EE7BAA5C}" destId="{3B010909-61D4-4B53-ABE5-17C81995F51D}" srcOrd="3" destOrd="0" presId="urn:microsoft.com/office/officeart/2005/8/layout/cycle8"/>
    <dgm:cxn modelId="{159D69CD-4707-4D86-9178-3799E5064C5D}" type="presParOf" srcId="{68D9689F-2968-4B19-B6F6-50F9EE7BAA5C}" destId="{37B07786-6FD3-4012-BE8C-02FD1CBA692C}" srcOrd="4" destOrd="0" presId="urn:microsoft.com/office/officeart/2005/8/layout/cycle8"/>
    <dgm:cxn modelId="{3DFCF5AF-9C6B-4C6E-9A71-7124E5DAB349}" type="presParOf" srcId="{68D9689F-2968-4B19-B6F6-50F9EE7BAA5C}" destId="{FFC5704D-5461-4FC0-AA37-4D63C119E620}" srcOrd="5" destOrd="0" presId="urn:microsoft.com/office/officeart/2005/8/layout/cycle8"/>
    <dgm:cxn modelId="{EA76A315-B306-47C0-9CF1-7CAE59329B53}" type="presParOf" srcId="{68D9689F-2968-4B19-B6F6-50F9EE7BAA5C}" destId="{29C313D2-AFA7-4D3A-AAD4-E2DE06372440}" srcOrd="6" destOrd="0" presId="urn:microsoft.com/office/officeart/2005/8/layout/cycle8"/>
    <dgm:cxn modelId="{92AF001B-2010-4ED0-A525-ADAC34B80488}" type="presParOf" srcId="{68D9689F-2968-4B19-B6F6-50F9EE7BAA5C}" destId="{852484DA-4E2B-4E45-B454-4FDC6A9896FA}" srcOrd="7" destOrd="0" presId="urn:microsoft.com/office/officeart/2005/8/layout/cycle8"/>
    <dgm:cxn modelId="{E351AF8B-279C-4C33-BE0C-62230A68F40F}" type="presParOf" srcId="{68D9689F-2968-4B19-B6F6-50F9EE7BAA5C}" destId="{F12FF457-839D-4E95-999E-35F32152CEFA}" srcOrd="8" destOrd="0" presId="urn:microsoft.com/office/officeart/2005/8/layout/cycle8"/>
    <dgm:cxn modelId="{9F9AE8E9-3D50-4064-9FF0-D04741F1C510}" type="presParOf" srcId="{68D9689F-2968-4B19-B6F6-50F9EE7BAA5C}" destId="{B8D2D28B-282E-4684-AB17-E954C9079474}" srcOrd="9" destOrd="0" presId="urn:microsoft.com/office/officeart/2005/8/layout/cycle8"/>
    <dgm:cxn modelId="{CE26D75D-6387-4561-9B20-1125A47E738C}" type="presParOf" srcId="{68D9689F-2968-4B19-B6F6-50F9EE7BAA5C}" destId="{4A6BED60-5885-41EF-83B0-E1FB60FE151F}" srcOrd="10" destOrd="0" presId="urn:microsoft.com/office/officeart/2005/8/layout/cycle8"/>
    <dgm:cxn modelId="{F52D87B9-5026-43C3-A014-50BFEBD5A847}" type="presParOf" srcId="{68D9689F-2968-4B19-B6F6-50F9EE7BAA5C}" destId="{806095CE-5060-41D8-A168-4E05D63F2BDF}" srcOrd="11" destOrd="0" presId="urn:microsoft.com/office/officeart/2005/8/layout/cycle8"/>
    <dgm:cxn modelId="{3994DD9F-1773-41C1-AC77-12B2AA3B688D}" type="presParOf" srcId="{68D9689F-2968-4B19-B6F6-50F9EE7BAA5C}" destId="{60DA92C7-24EC-46EA-A753-A9CF11E464B6}" srcOrd="12" destOrd="0" presId="urn:microsoft.com/office/officeart/2005/8/layout/cycle8"/>
    <dgm:cxn modelId="{F01E726E-E34C-49FE-9C66-0A12AEAA59A3}" type="presParOf" srcId="{68D9689F-2968-4B19-B6F6-50F9EE7BAA5C}" destId="{C2DAAAF5-BE2E-4B45-A8E4-75F8B1B6E21E}" srcOrd="13" destOrd="0" presId="urn:microsoft.com/office/officeart/2005/8/layout/cycle8"/>
    <dgm:cxn modelId="{F92515D2-C60D-4677-8E45-68C289D237CA}" type="presParOf" srcId="{68D9689F-2968-4B19-B6F6-50F9EE7BAA5C}" destId="{8D677273-F6D9-496A-985D-BC4A2C320248}" srcOrd="14" destOrd="0" presId="urn:microsoft.com/office/officeart/2005/8/layout/cycle8"/>
    <dgm:cxn modelId="{79BAF8E9-3CF7-4B2C-80D0-1580EA7E7503}" type="presParOf" srcId="{68D9689F-2968-4B19-B6F6-50F9EE7BAA5C}" destId="{C3DFCC0B-AC99-4F21-96D1-1E51BB9F1746}" srcOrd="15" destOrd="0" presId="urn:microsoft.com/office/officeart/2005/8/layout/cycle8"/>
    <dgm:cxn modelId="{32BBC79A-6E63-4CE2-95EA-A9EB012CFBB8}" type="presParOf" srcId="{68D9689F-2968-4B19-B6F6-50F9EE7BAA5C}" destId="{BA40D66D-7C54-4514-BB7A-DB11F7070CD5}" srcOrd="16" destOrd="0" presId="urn:microsoft.com/office/officeart/2005/8/layout/cycle8"/>
    <dgm:cxn modelId="{1DF16589-4F4E-4A1B-A6CF-9D3F72AC38E0}" type="presParOf" srcId="{68D9689F-2968-4B19-B6F6-50F9EE7BAA5C}" destId="{601CA69D-5A79-484A-A923-6D9810A8DE63}" srcOrd="17" destOrd="0" presId="urn:microsoft.com/office/officeart/2005/8/layout/cycle8"/>
    <dgm:cxn modelId="{A9393D7A-A463-4F9D-B6DE-27295C591E4D}" type="presParOf" srcId="{68D9689F-2968-4B19-B6F6-50F9EE7BAA5C}" destId="{AF8E9E23-0D79-49CC-86AF-76C0320FFACA}" srcOrd="18" destOrd="0" presId="urn:microsoft.com/office/officeart/2005/8/layout/cycle8"/>
    <dgm:cxn modelId="{83786CBE-A24A-4BE6-B638-96DF32EBFD3B}" type="presParOf" srcId="{68D9689F-2968-4B19-B6F6-50F9EE7BAA5C}" destId="{05BD8B3F-8D1C-413D-B93D-741FC91E6AC7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9A31CF-FBD3-4BE9-88AF-ED45BEBEBCD2}" type="doc">
      <dgm:prSet loTypeId="urn:microsoft.com/office/officeart/2005/8/layout/cycle8" loCatId="cycle" qsTypeId="urn:microsoft.com/office/officeart/2005/8/quickstyle/simple1" qsCatId="simple" csTypeId="urn:microsoft.com/office/officeart/2005/8/colors/accent0_1" csCatId="mainScheme" phldr="1"/>
      <dgm:spPr/>
    </dgm:pt>
    <dgm:pt modelId="{B2E6F4AB-CBC0-4F68-82AF-D4EC0F952BF9}">
      <dgm:prSet phldrT="[Texte]"/>
      <dgm:spPr/>
      <dgm:t>
        <a:bodyPr/>
        <a:lstStyle/>
        <a:p>
          <a:r>
            <a:rPr lang="fr-FR" dirty="0"/>
            <a:t>Coup de pouce</a:t>
          </a:r>
        </a:p>
      </dgm:t>
    </dgm:pt>
    <dgm:pt modelId="{4D6A70CF-BD0A-402D-B2DF-81BA5706F063}" type="parTrans" cxnId="{1A300502-EDDD-46C1-A7C0-65C6573181B6}">
      <dgm:prSet/>
      <dgm:spPr/>
      <dgm:t>
        <a:bodyPr/>
        <a:lstStyle/>
        <a:p>
          <a:endParaRPr lang="fr-FR"/>
        </a:p>
      </dgm:t>
    </dgm:pt>
    <dgm:pt modelId="{882997D2-816A-45FF-8588-03CD5C3B1B46}" type="sibTrans" cxnId="{1A300502-EDDD-46C1-A7C0-65C6573181B6}">
      <dgm:prSet/>
      <dgm:spPr/>
      <dgm:t>
        <a:bodyPr/>
        <a:lstStyle/>
        <a:p>
          <a:endParaRPr lang="fr-FR"/>
        </a:p>
      </dgm:t>
    </dgm:pt>
    <dgm:pt modelId="{F8330DA9-A945-45D8-84B2-9B6D0E9789F2}">
      <dgm:prSet phldrT="[Texte]"/>
      <dgm:spPr/>
      <dgm:t>
        <a:bodyPr/>
        <a:lstStyle/>
        <a:p>
          <a:r>
            <a:rPr lang="fr-FR" dirty="0"/>
            <a:t>Coup de pouce</a:t>
          </a:r>
        </a:p>
      </dgm:t>
    </dgm:pt>
    <dgm:pt modelId="{45938FBB-8A10-45C6-9A7C-6B097DDA439C}" type="parTrans" cxnId="{AD395897-B42F-4921-89B4-FD649E265ABD}">
      <dgm:prSet/>
      <dgm:spPr/>
      <dgm:t>
        <a:bodyPr/>
        <a:lstStyle/>
        <a:p>
          <a:endParaRPr lang="fr-FR"/>
        </a:p>
      </dgm:t>
    </dgm:pt>
    <dgm:pt modelId="{3E233D74-B34D-4A98-B62C-69C9DD3AA11E}" type="sibTrans" cxnId="{AD395897-B42F-4921-89B4-FD649E265ABD}">
      <dgm:prSet/>
      <dgm:spPr/>
      <dgm:t>
        <a:bodyPr/>
        <a:lstStyle/>
        <a:p>
          <a:endParaRPr lang="fr-FR"/>
        </a:p>
      </dgm:t>
    </dgm:pt>
    <dgm:pt modelId="{75949D4A-ADBD-4DB4-B665-6281177ADE74}">
      <dgm:prSet phldrT="[Texte]"/>
      <dgm:spPr/>
      <dgm:t>
        <a:bodyPr/>
        <a:lstStyle/>
        <a:p>
          <a:r>
            <a:rPr lang="fr-FR" dirty="0"/>
            <a:t>Coup de pouce</a:t>
          </a:r>
        </a:p>
      </dgm:t>
    </dgm:pt>
    <dgm:pt modelId="{5EE29CF4-FC7E-4FD6-BDDF-380AC0BA8997}" type="parTrans" cxnId="{0D26C917-CF5E-4557-9BF4-30DBC1ACE27B}">
      <dgm:prSet/>
      <dgm:spPr/>
      <dgm:t>
        <a:bodyPr/>
        <a:lstStyle/>
        <a:p>
          <a:endParaRPr lang="fr-FR"/>
        </a:p>
      </dgm:t>
    </dgm:pt>
    <dgm:pt modelId="{6B171E57-DD8B-4ABD-B7B8-2E72CE4CCFA7}" type="sibTrans" cxnId="{0D26C917-CF5E-4557-9BF4-30DBC1ACE27B}">
      <dgm:prSet/>
      <dgm:spPr/>
      <dgm:t>
        <a:bodyPr/>
        <a:lstStyle/>
        <a:p>
          <a:endParaRPr lang="fr-FR"/>
        </a:p>
      </dgm:t>
    </dgm:pt>
    <dgm:pt modelId="{7491AC28-F5B6-4536-A878-04914C13BD8F}">
      <dgm:prSet phldrT="[Texte]"/>
      <dgm:spPr/>
      <dgm:t>
        <a:bodyPr/>
        <a:lstStyle/>
        <a:p>
          <a:r>
            <a:rPr lang="fr-FR" dirty="0"/>
            <a:t>Coup de pouce</a:t>
          </a:r>
        </a:p>
      </dgm:t>
    </dgm:pt>
    <dgm:pt modelId="{548BEF38-1E87-4552-B9BD-EF1904F78794}" type="parTrans" cxnId="{DBE9FC33-EF56-41FF-812E-65B4415257D4}">
      <dgm:prSet/>
      <dgm:spPr/>
      <dgm:t>
        <a:bodyPr/>
        <a:lstStyle/>
        <a:p>
          <a:endParaRPr lang="fr-FR"/>
        </a:p>
      </dgm:t>
    </dgm:pt>
    <dgm:pt modelId="{0E58E4E4-C0D3-4AF7-9B49-210FD8852179}" type="sibTrans" cxnId="{DBE9FC33-EF56-41FF-812E-65B4415257D4}">
      <dgm:prSet/>
      <dgm:spPr/>
      <dgm:t>
        <a:bodyPr/>
        <a:lstStyle/>
        <a:p>
          <a:endParaRPr lang="fr-FR"/>
        </a:p>
      </dgm:t>
    </dgm:pt>
    <dgm:pt modelId="{68D9689F-2968-4B19-B6F6-50F9EE7BAA5C}" type="pres">
      <dgm:prSet presAssocID="{DF9A31CF-FBD3-4BE9-88AF-ED45BEBEBCD2}" presName="compositeShape" presStyleCnt="0">
        <dgm:presLayoutVars>
          <dgm:chMax val="7"/>
          <dgm:dir/>
          <dgm:resizeHandles val="exact"/>
        </dgm:presLayoutVars>
      </dgm:prSet>
      <dgm:spPr/>
    </dgm:pt>
    <dgm:pt modelId="{D0178E13-2F7F-48D1-B55C-CECE58DE040D}" type="pres">
      <dgm:prSet presAssocID="{DF9A31CF-FBD3-4BE9-88AF-ED45BEBEBCD2}" presName="wedge1" presStyleLbl="node1" presStyleIdx="0" presStyleCnt="4"/>
      <dgm:spPr/>
    </dgm:pt>
    <dgm:pt modelId="{BE175986-6F05-4EF0-9B0A-491DAFE497CB}" type="pres">
      <dgm:prSet presAssocID="{DF9A31CF-FBD3-4BE9-88AF-ED45BEBEBCD2}" presName="dummy1a" presStyleCnt="0"/>
      <dgm:spPr/>
    </dgm:pt>
    <dgm:pt modelId="{BAB5CA96-8913-44BC-A473-820F53E75E02}" type="pres">
      <dgm:prSet presAssocID="{DF9A31CF-FBD3-4BE9-88AF-ED45BEBEBCD2}" presName="dummy1b" presStyleCnt="0"/>
      <dgm:spPr/>
    </dgm:pt>
    <dgm:pt modelId="{3B010909-61D4-4B53-ABE5-17C81995F51D}" type="pres">
      <dgm:prSet presAssocID="{DF9A31CF-FBD3-4BE9-88AF-ED45BEBEBCD2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7B07786-6FD3-4012-BE8C-02FD1CBA692C}" type="pres">
      <dgm:prSet presAssocID="{DF9A31CF-FBD3-4BE9-88AF-ED45BEBEBCD2}" presName="wedge2" presStyleLbl="node1" presStyleIdx="1" presStyleCnt="4"/>
      <dgm:spPr/>
    </dgm:pt>
    <dgm:pt modelId="{FFC5704D-5461-4FC0-AA37-4D63C119E620}" type="pres">
      <dgm:prSet presAssocID="{DF9A31CF-FBD3-4BE9-88AF-ED45BEBEBCD2}" presName="dummy2a" presStyleCnt="0"/>
      <dgm:spPr/>
    </dgm:pt>
    <dgm:pt modelId="{29C313D2-AFA7-4D3A-AAD4-E2DE06372440}" type="pres">
      <dgm:prSet presAssocID="{DF9A31CF-FBD3-4BE9-88AF-ED45BEBEBCD2}" presName="dummy2b" presStyleCnt="0"/>
      <dgm:spPr/>
    </dgm:pt>
    <dgm:pt modelId="{852484DA-4E2B-4E45-B454-4FDC6A9896FA}" type="pres">
      <dgm:prSet presAssocID="{DF9A31CF-FBD3-4BE9-88AF-ED45BEBEBCD2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12FF457-839D-4E95-999E-35F32152CEFA}" type="pres">
      <dgm:prSet presAssocID="{DF9A31CF-FBD3-4BE9-88AF-ED45BEBEBCD2}" presName="wedge3" presStyleLbl="node1" presStyleIdx="2" presStyleCnt="4"/>
      <dgm:spPr/>
    </dgm:pt>
    <dgm:pt modelId="{B8D2D28B-282E-4684-AB17-E954C9079474}" type="pres">
      <dgm:prSet presAssocID="{DF9A31CF-FBD3-4BE9-88AF-ED45BEBEBCD2}" presName="dummy3a" presStyleCnt="0"/>
      <dgm:spPr/>
    </dgm:pt>
    <dgm:pt modelId="{4A6BED60-5885-41EF-83B0-E1FB60FE151F}" type="pres">
      <dgm:prSet presAssocID="{DF9A31CF-FBD3-4BE9-88AF-ED45BEBEBCD2}" presName="dummy3b" presStyleCnt="0"/>
      <dgm:spPr/>
    </dgm:pt>
    <dgm:pt modelId="{806095CE-5060-41D8-A168-4E05D63F2BDF}" type="pres">
      <dgm:prSet presAssocID="{DF9A31CF-FBD3-4BE9-88AF-ED45BEBEBCD2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0DA92C7-24EC-46EA-A753-A9CF11E464B6}" type="pres">
      <dgm:prSet presAssocID="{DF9A31CF-FBD3-4BE9-88AF-ED45BEBEBCD2}" presName="wedge4" presStyleLbl="node1" presStyleIdx="3" presStyleCnt="4"/>
      <dgm:spPr/>
    </dgm:pt>
    <dgm:pt modelId="{C2DAAAF5-BE2E-4B45-A8E4-75F8B1B6E21E}" type="pres">
      <dgm:prSet presAssocID="{DF9A31CF-FBD3-4BE9-88AF-ED45BEBEBCD2}" presName="dummy4a" presStyleCnt="0"/>
      <dgm:spPr/>
    </dgm:pt>
    <dgm:pt modelId="{8D677273-F6D9-496A-985D-BC4A2C320248}" type="pres">
      <dgm:prSet presAssocID="{DF9A31CF-FBD3-4BE9-88AF-ED45BEBEBCD2}" presName="dummy4b" presStyleCnt="0"/>
      <dgm:spPr/>
    </dgm:pt>
    <dgm:pt modelId="{C3DFCC0B-AC99-4F21-96D1-1E51BB9F1746}" type="pres">
      <dgm:prSet presAssocID="{DF9A31CF-FBD3-4BE9-88AF-ED45BEBEBCD2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A40D66D-7C54-4514-BB7A-DB11F7070CD5}" type="pres">
      <dgm:prSet presAssocID="{882997D2-816A-45FF-8588-03CD5C3B1B46}" presName="arrowWedge1" presStyleLbl="fgSibTrans2D1" presStyleIdx="0" presStyleCnt="4"/>
      <dgm:spPr/>
    </dgm:pt>
    <dgm:pt modelId="{A337867F-0AD3-4A7C-A696-59D3A94AF2A7}" type="pres">
      <dgm:prSet presAssocID="{3E233D74-B34D-4A98-B62C-69C9DD3AA11E}" presName="arrowWedge2" presStyleLbl="fgSibTrans2D1" presStyleIdx="1" presStyleCnt="4"/>
      <dgm:spPr/>
    </dgm:pt>
    <dgm:pt modelId="{96944747-3178-4118-B21E-259203F82756}" type="pres">
      <dgm:prSet presAssocID="{6B171E57-DD8B-4ABD-B7B8-2E72CE4CCFA7}" presName="arrowWedge3" presStyleLbl="fgSibTrans2D1" presStyleIdx="2" presStyleCnt="4"/>
      <dgm:spPr/>
    </dgm:pt>
    <dgm:pt modelId="{DB0AFA05-7F26-41E7-B052-6B1AD86FA399}" type="pres">
      <dgm:prSet presAssocID="{0E58E4E4-C0D3-4AF7-9B49-210FD8852179}" presName="arrowWedge4" presStyleLbl="fgSibTrans2D1" presStyleIdx="3" presStyleCnt="4"/>
      <dgm:spPr/>
    </dgm:pt>
  </dgm:ptLst>
  <dgm:cxnLst>
    <dgm:cxn modelId="{1A300502-EDDD-46C1-A7C0-65C6573181B6}" srcId="{DF9A31CF-FBD3-4BE9-88AF-ED45BEBEBCD2}" destId="{B2E6F4AB-CBC0-4F68-82AF-D4EC0F952BF9}" srcOrd="0" destOrd="0" parTransId="{4D6A70CF-BD0A-402D-B2DF-81BA5706F063}" sibTransId="{882997D2-816A-45FF-8588-03CD5C3B1B46}"/>
    <dgm:cxn modelId="{0D26C917-CF5E-4557-9BF4-30DBC1ACE27B}" srcId="{DF9A31CF-FBD3-4BE9-88AF-ED45BEBEBCD2}" destId="{75949D4A-ADBD-4DB4-B665-6281177ADE74}" srcOrd="2" destOrd="0" parTransId="{5EE29CF4-FC7E-4FD6-BDDF-380AC0BA8997}" sibTransId="{6B171E57-DD8B-4ABD-B7B8-2E72CE4CCFA7}"/>
    <dgm:cxn modelId="{43177E1C-C6C8-43B8-B0B6-20D912F2BE72}" type="presOf" srcId="{B2E6F4AB-CBC0-4F68-82AF-D4EC0F952BF9}" destId="{3B010909-61D4-4B53-ABE5-17C81995F51D}" srcOrd="1" destOrd="0" presId="urn:microsoft.com/office/officeart/2005/8/layout/cycle8"/>
    <dgm:cxn modelId="{52A86820-A24E-4CD1-A38A-3F152C249726}" type="presOf" srcId="{75949D4A-ADBD-4DB4-B665-6281177ADE74}" destId="{F12FF457-839D-4E95-999E-35F32152CEFA}" srcOrd="0" destOrd="0" presId="urn:microsoft.com/office/officeart/2005/8/layout/cycle8"/>
    <dgm:cxn modelId="{327A1F21-A012-4C7F-B7D8-665ED6DC674E}" type="presOf" srcId="{75949D4A-ADBD-4DB4-B665-6281177ADE74}" destId="{806095CE-5060-41D8-A168-4E05D63F2BDF}" srcOrd="1" destOrd="0" presId="urn:microsoft.com/office/officeart/2005/8/layout/cycle8"/>
    <dgm:cxn modelId="{DBE9FC33-EF56-41FF-812E-65B4415257D4}" srcId="{DF9A31CF-FBD3-4BE9-88AF-ED45BEBEBCD2}" destId="{7491AC28-F5B6-4536-A878-04914C13BD8F}" srcOrd="3" destOrd="0" parTransId="{548BEF38-1E87-4552-B9BD-EF1904F78794}" sibTransId="{0E58E4E4-C0D3-4AF7-9B49-210FD8852179}"/>
    <dgm:cxn modelId="{A41AB64B-330C-4BF6-9C03-B092B55085C0}" type="presOf" srcId="{F8330DA9-A945-45D8-84B2-9B6D0E9789F2}" destId="{37B07786-6FD3-4012-BE8C-02FD1CBA692C}" srcOrd="0" destOrd="0" presId="urn:microsoft.com/office/officeart/2005/8/layout/cycle8"/>
    <dgm:cxn modelId="{3F134558-C109-45E5-9A50-F8A7A82C6F39}" type="presOf" srcId="{7491AC28-F5B6-4536-A878-04914C13BD8F}" destId="{60DA92C7-24EC-46EA-A753-A9CF11E464B6}" srcOrd="0" destOrd="0" presId="urn:microsoft.com/office/officeart/2005/8/layout/cycle8"/>
    <dgm:cxn modelId="{200C4E78-74BB-42D6-A682-029BB145CAF4}" type="presOf" srcId="{DF9A31CF-FBD3-4BE9-88AF-ED45BEBEBCD2}" destId="{68D9689F-2968-4B19-B6F6-50F9EE7BAA5C}" srcOrd="0" destOrd="0" presId="urn:microsoft.com/office/officeart/2005/8/layout/cycle8"/>
    <dgm:cxn modelId="{AD395897-B42F-4921-89B4-FD649E265ABD}" srcId="{DF9A31CF-FBD3-4BE9-88AF-ED45BEBEBCD2}" destId="{F8330DA9-A945-45D8-84B2-9B6D0E9789F2}" srcOrd="1" destOrd="0" parTransId="{45938FBB-8A10-45C6-9A7C-6B097DDA439C}" sibTransId="{3E233D74-B34D-4A98-B62C-69C9DD3AA11E}"/>
    <dgm:cxn modelId="{A30ED5C8-774E-49BD-8C33-6CC269D45CC0}" type="presOf" srcId="{B2E6F4AB-CBC0-4F68-82AF-D4EC0F952BF9}" destId="{D0178E13-2F7F-48D1-B55C-CECE58DE040D}" srcOrd="0" destOrd="0" presId="urn:microsoft.com/office/officeart/2005/8/layout/cycle8"/>
    <dgm:cxn modelId="{88E6D3D0-5A83-4106-9BC7-AF193712F818}" type="presOf" srcId="{F8330DA9-A945-45D8-84B2-9B6D0E9789F2}" destId="{852484DA-4E2B-4E45-B454-4FDC6A9896FA}" srcOrd="1" destOrd="0" presId="urn:microsoft.com/office/officeart/2005/8/layout/cycle8"/>
    <dgm:cxn modelId="{C65B09F6-C4DF-4969-8EEA-F241C9B56BC2}" type="presOf" srcId="{7491AC28-F5B6-4536-A878-04914C13BD8F}" destId="{C3DFCC0B-AC99-4F21-96D1-1E51BB9F1746}" srcOrd="1" destOrd="0" presId="urn:microsoft.com/office/officeart/2005/8/layout/cycle8"/>
    <dgm:cxn modelId="{8056E33E-B3CF-4C65-8A7F-A8987719EB6E}" type="presParOf" srcId="{68D9689F-2968-4B19-B6F6-50F9EE7BAA5C}" destId="{D0178E13-2F7F-48D1-B55C-CECE58DE040D}" srcOrd="0" destOrd="0" presId="urn:microsoft.com/office/officeart/2005/8/layout/cycle8"/>
    <dgm:cxn modelId="{C54C85CC-A003-4AC6-A4DE-0F0211227243}" type="presParOf" srcId="{68D9689F-2968-4B19-B6F6-50F9EE7BAA5C}" destId="{BE175986-6F05-4EF0-9B0A-491DAFE497CB}" srcOrd="1" destOrd="0" presId="urn:microsoft.com/office/officeart/2005/8/layout/cycle8"/>
    <dgm:cxn modelId="{48CEE438-35DA-4A8A-9A3D-CAA8BAA6CF81}" type="presParOf" srcId="{68D9689F-2968-4B19-B6F6-50F9EE7BAA5C}" destId="{BAB5CA96-8913-44BC-A473-820F53E75E02}" srcOrd="2" destOrd="0" presId="urn:microsoft.com/office/officeart/2005/8/layout/cycle8"/>
    <dgm:cxn modelId="{FBAA5E5B-AD76-481A-9F12-87F08B1A27A0}" type="presParOf" srcId="{68D9689F-2968-4B19-B6F6-50F9EE7BAA5C}" destId="{3B010909-61D4-4B53-ABE5-17C81995F51D}" srcOrd="3" destOrd="0" presId="urn:microsoft.com/office/officeart/2005/8/layout/cycle8"/>
    <dgm:cxn modelId="{02D12003-30BC-4503-8538-D4866B56AF08}" type="presParOf" srcId="{68D9689F-2968-4B19-B6F6-50F9EE7BAA5C}" destId="{37B07786-6FD3-4012-BE8C-02FD1CBA692C}" srcOrd="4" destOrd="0" presId="urn:microsoft.com/office/officeart/2005/8/layout/cycle8"/>
    <dgm:cxn modelId="{06F4DB8C-8D22-460E-9ED2-4BEA80902D43}" type="presParOf" srcId="{68D9689F-2968-4B19-B6F6-50F9EE7BAA5C}" destId="{FFC5704D-5461-4FC0-AA37-4D63C119E620}" srcOrd="5" destOrd="0" presId="urn:microsoft.com/office/officeart/2005/8/layout/cycle8"/>
    <dgm:cxn modelId="{E0570AC8-B14A-4D1F-AAEB-A09F004EC90D}" type="presParOf" srcId="{68D9689F-2968-4B19-B6F6-50F9EE7BAA5C}" destId="{29C313D2-AFA7-4D3A-AAD4-E2DE06372440}" srcOrd="6" destOrd="0" presId="urn:microsoft.com/office/officeart/2005/8/layout/cycle8"/>
    <dgm:cxn modelId="{E43C77BA-6D8F-4323-A924-8E7B6AD9F478}" type="presParOf" srcId="{68D9689F-2968-4B19-B6F6-50F9EE7BAA5C}" destId="{852484DA-4E2B-4E45-B454-4FDC6A9896FA}" srcOrd="7" destOrd="0" presId="urn:microsoft.com/office/officeart/2005/8/layout/cycle8"/>
    <dgm:cxn modelId="{56A67530-CEF4-4957-9ED0-B19C3B4D60BF}" type="presParOf" srcId="{68D9689F-2968-4B19-B6F6-50F9EE7BAA5C}" destId="{F12FF457-839D-4E95-999E-35F32152CEFA}" srcOrd="8" destOrd="0" presId="urn:microsoft.com/office/officeart/2005/8/layout/cycle8"/>
    <dgm:cxn modelId="{E2A82DFD-F26B-4FF1-8FBD-E4091BE159AC}" type="presParOf" srcId="{68D9689F-2968-4B19-B6F6-50F9EE7BAA5C}" destId="{B8D2D28B-282E-4684-AB17-E954C9079474}" srcOrd="9" destOrd="0" presId="urn:microsoft.com/office/officeart/2005/8/layout/cycle8"/>
    <dgm:cxn modelId="{A8B160D8-4D85-46F7-B72E-93E9437F5385}" type="presParOf" srcId="{68D9689F-2968-4B19-B6F6-50F9EE7BAA5C}" destId="{4A6BED60-5885-41EF-83B0-E1FB60FE151F}" srcOrd="10" destOrd="0" presId="urn:microsoft.com/office/officeart/2005/8/layout/cycle8"/>
    <dgm:cxn modelId="{D7519E9B-8645-432D-B748-240C8D1C4BC4}" type="presParOf" srcId="{68D9689F-2968-4B19-B6F6-50F9EE7BAA5C}" destId="{806095CE-5060-41D8-A168-4E05D63F2BDF}" srcOrd="11" destOrd="0" presId="urn:microsoft.com/office/officeart/2005/8/layout/cycle8"/>
    <dgm:cxn modelId="{6BDF7162-43BF-4DF8-81B3-300477CB4E20}" type="presParOf" srcId="{68D9689F-2968-4B19-B6F6-50F9EE7BAA5C}" destId="{60DA92C7-24EC-46EA-A753-A9CF11E464B6}" srcOrd="12" destOrd="0" presId="urn:microsoft.com/office/officeart/2005/8/layout/cycle8"/>
    <dgm:cxn modelId="{F3EBE063-89A6-4621-80DC-10ACDBA3A65F}" type="presParOf" srcId="{68D9689F-2968-4B19-B6F6-50F9EE7BAA5C}" destId="{C2DAAAF5-BE2E-4B45-A8E4-75F8B1B6E21E}" srcOrd="13" destOrd="0" presId="urn:microsoft.com/office/officeart/2005/8/layout/cycle8"/>
    <dgm:cxn modelId="{EA565F1A-9903-403A-9DF3-CB77888894A4}" type="presParOf" srcId="{68D9689F-2968-4B19-B6F6-50F9EE7BAA5C}" destId="{8D677273-F6D9-496A-985D-BC4A2C320248}" srcOrd="14" destOrd="0" presId="urn:microsoft.com/office/officeart/2005/8/layout/cycle8"/>
    <dgm:cxn modelId="{9EE63379-89FD-467D-B4C0-F85BCD7F2DE1}" type="presParOf" srcId="{68D9689F-2968-4B19-B6F6-50F9EE7BAA5C}" destId="{C3DFCC0B-AC99-4F21-96D1-1E51BB9F1746}" srcOrd="15" destOrd="0" presId="urn:microsoft.com/office/officeart/2005/8/layout/cycle8"/>
    <dgm:cxn modelId="{F908EBF2-0B52-467E-90E6-D4BC37FDBA65}" type="presParOf" srcId="{68D9689F-2968-4B19-B6F6-50F9EE7BAA5C}" destId="{BA40D66D-7C54-4514-BB7A-DB11F7070CD5}" srcOrd="16" destOrd="0" presId="urn:microsoft.com/office/officeart/2005/8/layout/cycle8"/>
    <dgm:cxn modelId="{B7908591-8CB7-4A4D-B4B8-83ABECF3974E}" type="presParOf" srcId="{68D9689F-2968-4B19-B6F6-50F9EE7BAA5C}" destId="{A337867F-0AD3-4A7C-A696-59D3A94AF2A7}" srcOrd="17" destOrd="0" presId="urn:microsoft.com/office/officeart/2005/8/layout/cycle8"/>
    <dgm:cxn modelId="{1AC6AAB5-4DED-4CCF-A87F-7BAEFFF9331F}" type="presParOf" srcId="{68D9689F-2968-4B19-B6F6-50F9EE7BAA5C}" destId="{96944747-3178-4118-B21E-259203F82756}" srcOrd="18" destOrd="0" presId="urn:microsoft.com/office/officeart/2005/8/layout/cycle8"/>
    <dgm:cxn modelId="{25D11A36-D70F-49BC-8ACD-3824BD4D160C}" type="presParOf" srcId="{68D9689F-2968-4B19-B6F6-50F9EE7BAA5C}" destId="{DB0AFA05-7F26-41E7-B052-6B1AD86FA399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123E18-F9B9-478E-A54E-6384435524A6}" type="doc">
      <dgm:prSet loTypeId="urn:microsoft.com/office/officeart/2005/8/layout/target3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A1F35EBB-F0BF-416E-A09F-9A1299737A9E}">
      <dgm:prSet phldrT="[Texte]"/>
      <dgm:spPr/>
      <dgm:t>
        <a:bodyPr/>
        <a:lstStyle/>
        <a:p>
          <a:endParaRPr lang="fr-FR" dirty="0"/>
        </a:p>
      </dgm:t>
    </dgm:pt>
    <dgm:pt modelId="{E6415876-9C71-43E0-AE8C-F302C9E4F8C0}" type="parTrans" cxnId="{6B803291-49E0-4904-B0E5-C93291E327C3}">
      <dgm:prSet/>
      <dgm:spPr/>
      <dgm:t>
        <a:bodyPr/>
        <a:lstStyle/>
        <a:p>
          <a:endParaRPr lang="fr-FR"/>
        </a:p>
      </dgm:t>
    </dgm:pt>
    <dgm:pt modelId="{B6D80852-51D1-4F2C-87FE-0CCD77C89B36}" type="sibTrans" cxnId="{6B803291-49E0-4904-B0E5-C93291E327C3}">
      <dgm:prSet/>
      <dgm:spPr/>
      <dgm:t>
        <a:bodyPr/>
        <a:lstStyle/>
        <a:p>
          <a:endParaRPr lang="fr-FR"/>
        </a:p>
      </dgm:t>
    </dgm:pt>
    <dgm:pt modelId="{647316D4-F09E-4AF2-8AEA-016B9AABC922}">
      <dgm:prSet phldrT="[Texte]"/>
      <dgm:spPr/>
      <dgm:t>
        <a:bodyPr/>
        <a:lstStyle/>
        <a:p>
          <a:endParaRPr lang="fr-FR" dirty="0"/>
        </a:p>
      </dgm:t>
    </dgm:pt>
    <dgm:pt modelId="{025498CB-3A00-4CCF-BDA8-81C820FCA106}" type="parTrans" cxnId="{2736666C-C0AB-421C-A7AE-E7A38ABA1055}">
      <dgm:prSet/>
      <dgm:spPr/>
      <dgm:t>
        <a:bodyPr/>
        <a:lstStyle/>
        <a:p>
          <a:endParaRPr lang="fr-FR"/>
        </a:p>
      </dgm:t>
    </dgm:pt>
    <dgm:pt modelId="{9B6342A3-F04D-4069-BFAF-039D56D75B6F}" type="sibTrans" cxnId="{2736666C-C0AB-421C-A7AE-E7A38ABA1055}">
      <dgm:prSet/>
      <dgm:spPr/>
      <dgm:t>
        <a:bodyPr/>
        <a:lstStyle/>
        <a:p>
          <a:endParaRPr lang="fr-FR"/>
        </a:p>
      </dgm:t>
    </dgm:pt>
    <dgm:pt modelId="{12C49182-2A69-4B7F-94EF-05409BCB31F0}">
      <dgm:prSet phldrT="[Texte]"/>
      <dgm:spPr/>
      <dgm:t>
        <a:bodyPr/>
        <a:lstStyle/>
        <a:p>
          <a:endParaRPr lang="fr-FR"/>
        </a:p>
      </dgm:t>
    </dgm:pt>
    <dgm:pt modelId="{0705A4AC-84C2-4961-A9F0-A78AD5158AAF}" type="parTrans" cxnId="{4006EB85-6E75-47EC-ACF3-55D0F18F4654}">
      <dgm:prSet/>
      <dgm:spPr/>
      <dgm:t>
        <a:bodyPr/>
        <a:lstStyle/>
        <a:p>
          <a:endParaRPr lang="fr-FR"/>
        </a:p>
      </dgm:t>
    </dgm:pt>
    <dgm:pt modelId="{7CD557E9-E9AA-4F53-B7C7-B7C39F1B8E07}" type="sibTrans" cxnId="{4006EB85-6E75-47EC-ACF3-55D0F18F4654}">
      <dgm:prSet/>
      <dgm:spPr/>
      <dgm:t>
        <a:bodyPr/>
        <a:lstStyle/>
        <a:p>
          <a:endParaRPr lang="fr-FR"/>
        </a:p>
      </dgm:t>
    </dgm:pt>
    <dgm:pt modelId="{AD95E28B-48C8-49F7-BCC0-F84683996555}">
      <dgm:prSet phldrT="[Texte]"/>
      <dgm:spPr/>
      <dgm:t>
        <a:bodyPr/>
        <a:lstStyle/>
        <a:p>
          <a:endParaRPr lang="fr-FR" dirty="0"/>
        </a:p>
      </dgm:t>
    </dgm:pt>
    <dgm:pt modelId="{53AEE361-C42E-49A8-AC4C-6BAF718F8F0A}" type="parTrans" cxnId="{524F9205-2774-47C4-92FF-03CEC7154A1D}">
      <dgm:prSet/>
      <dgm:spPr/>
      <dgm:t>
        <a:bodyPr/>
        <a:lstStyle/>
        <a:p>
          <a:endParaRPr lang="fr-FR"/>
        </a:p>
      </dgm:t>
    </dgm:pt>
    <dgm:pt modelId="{57AB165B-D685-4DA8-9F12-8635F032DD09}" type="sibTrans" cxnId="{524F9205-2774-47C4-92FF-03CEC7154A1D}">
      <dgm:prSet/>
      <dgm:spPr/>
      <dgm:t>
        <a:bodyPr/>
        <a:lstStyle/>
        <a:p>
          <a:endParaRPr lang="fr-FR"/>
        </a:p>
      </dgm:t>
    </dgm:pt>
    <dgm:pt modelId="{6E70C8A2-1665-476A-A280-6FB96EF13A64}" type="pres">
      <dgm:prSet presAssocID="{B7123E18-F9B9-478E-A54E-6384435524A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A95FDA7-3C44-4E81-AE33-C50019D950E7}" type="pres">
      <dgm:prSet presAssocID="{A1F35EBB-F0BF-416E-A09F-9A1299737A9E}" presName="circle1" presStyleLbl="node1" presStyleIdx="0" presStyleCnt="4"/>
      <dgm:spPr/>
    </dgm:pt>
    <dgm:pt modelId="{B237BF09-3F63-473F-8488-3BE0F10ABCDE}" type="pres">
      <dgm:prSet presAssocID="{A1F35EBB-F0BF-416E-A09F-9A1299737A9E}" presName="space" presStyleCnt="0"/>
      <dgm:spPr/>
    </dgm:pt>
    <dgm:pt modelId="{13482198-BFA1-416E-9CB6-576ADA9208E0}" type="pres">
      <dgm:prSet presAssocID="{A1F35EBB-F0BF-416E-A09F-9A1299737A9E}" presName="rect1" presStyleLbl="alignAcc1" presStyleIdx="0" presStyleCnt="4"/>
      <dgm:spPr/>
    </dgm:pt>
    <dgm:pt modelId="{D4A4399D-6A86-4931-B26B-8C7DD6EAB5E1}" type="pres">
      <dgm:prSet presAssocID="{AD95E28B-48C8-49F7-BCC0-F84683996555}" presName="vertSpace2" presStyleLbl="node1" presStyleIdx="0" presStyleCnt="4"/>
      <dgm:spPr/>
    </dgm:pt>
    <dgm:pt modelId="{B19A9BEF-B410-4D32-9A57-8984EF0F0DB5}" type="pres">
      <dgm:prSet presAssocID="{AD95E28B-48C8-49F7-BCC0-F84683996555}" presName="circle2" presStyleLbl="node1" presStyleIdx="1" presStyleCnt="4"/>
      <dgm:spPr/>
    </dgm:pt>
    <dgm:pt modelId="{641A18D4-1A6B-4276-9564-94A71AC66895}" type="pres">
      <dgm:prSet presAssocID="{AD95E28B-48C8-49F7-BCC0-F84683996555}" presName="rect2" presStyleLbl="alignAcc1" presStyleIdx="1" presStyleCnt="4"/>
      <dgm:spPr/>
    </dgm:pt>
    <dgm:pt modelId="{E9678F8D-D6CE-46DA-8C8F-28E74D4DC67C}" type="pres">
      <dgm:prSet presAssocID="{647316D4-F09E-4AF2-8AEA-016B9AABC922}" presName="vertSpace3" presStyleLbl="node1" presStyleIdx="1" presStyleCnt="4"/>
      <dgm:spPr/>
    </dgm:pt>
    <dgm:pt modelId="{9AF0C93C-D6D5-4478-82F6-A1AC8FBA5AEF}" type="pres">
      <dgm:prSet presAssocID="{647316D4-F09E-4AF2-8AEA-016B9AABC922}" presName="circle3" presStyleLbl="node1" presStyleIdx="2" presStyleCnt="4"/>
      <dgm:spPr/>
    </dgm:pt>
    <dgm:pt modelId="{7FB584A7-C3D9-4D15-884A-BC6235B58440}" type="pres">
      <dgm:prSet presAssocID="{647316D4-F09E-4AF2-8AEA-016B9AABC922}" presName="rect3" presStyleLbl="alignAcc1" presStyleIdx="2" presStyleCnt="4"/>
      <dgm:spPr/>
    </dgm:pt>
    <dgm:pt modelId="{2745F16B-F390-4E68-8153-908E069C63A4}" type="pres">
      <dgm:prSet presAssocID="{12C49182-2A69-4B7F-94EF-05409BCB31F0}" presName="vertSpace4" presStyleLbl="node1" presStyleIdx="2" presStyleCnt="4"/>
      <dgm:spPr/>
    </dgm:pt>
    <dgm:pt modelId="{5B6F9DC1-7EC1-4580-8E49-1A7F0452BD52}" type="pres">
      <dgm:prSet presAssocID="{12C49182-2A69-4B7F-94EF-05409BCB31F0}" presName="circle4" presStyleLbl="node1" presStyleIdx="3" presStyleCnt="4"/>
      <dgm:spPr/>
    </dgm:pt>
    <dgm:pt modelId="{DEC26DB7-F762-4086-8344-FCAF9997A81F}" type="pres">
      <dgm:prSet presAssocID="{12C49182-2A69-4B7F-94EF-05409BCB31F0}" presName="rect4" presStyleLbl="alignAcc1" presStyleIdx="3" presStyleCnt="4"/>
      <dgm:spPr/>
    </dgm:pt>
    <dgm:pt modelId="{33A7C5F3-3186-48BD-834A-0625C8642F23}" type="pres">
      <dgm:prSet presAssocID="{A1F35EBB-F0BF-416E-A09F-9A1299737A9E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382887A4-6F79-4FD3-BCBB-60E3AFD2C60C}" type="pres">
      <dgm:prSet presAssocID="{AD95E28B-48C8-49F7-BCC0-F84683996555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667446CF-32B8-47FA-9A7C-A79CDBE693E6}" type="pres">
      <dgm:prSet presAssocID="{647316D4-F09E-4AF2-8AEA-016B9AABC922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85264716-8EC3-4551-811C-1A77523F795C}" type="pres">
      <dgm:prSet presAssocID="{12C49182-2A69-4B7F-94EF-05409BCB31F0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AAB71B00-788E-4695-87AD-CD0C96DAAA4F}" type="presOf" srcId="{AD95E28B-48C8-49F7-BCC0-F84683996555}" destId="{641A18D4-1A6B-4276-9564-94A71AC66895}" srcOrd="0" destOrd="0" presId="urn:microsoft.com/office/officeart/2005/8/layout/target3"/>
    <dgm:cxn modelId="{524F9205-2774-47C4-92FF-03CEC7154A1D}" srcId="{B7123E18-F9B9-478E-A54E-6384435524A6}" destId="{AD95E28B-48C8-49F7-BCC0-F84683996555}" srcOrd="1" destOrd="0" parTransId="{53AEE361-C42E-49A8-AC4C-6BAF718F8F0A}" sibTransId="{57AB165B-D685-4DA8-9F12-8635F032DD09}"/>
    <dgm:cxn modelId="{5DAFBB06-F461-46B4-B8CA-F148A1D86069}" type="presOf" srcId="{12C49182-2A69-4B7F-94EF-05409BCB31F0}" destId="{DEC26DB7-F762-4086-8344-FCAF9997A81F}" srcOrd="0" destOrd="0" presId="urn:microsoft.com/office/officeart/2005/8/layout/target3"/>
    <dgm:cxn modelId="{AFC91F0D-719F-47B8-B5E3-EFBD18C55CFC}" type="presOf" srcId="{AD95E28B-48C8-49F7-BCC0-F84683996555}" destId="{382887A4-6F79-4FD3-BCBB-60E3AFD2C60C}" srcOrd="1" destOrd="0" presId="urn:microsoft.com/office/officeart/2005/8/layout/target3"/>
    <dgm:cxn modelId="{399E662C-7E7D-4CD9-9F64-797292D3F9A7}" type="presOf" srcId="{A1F35EBB-F0BF-416E-A09F-9A1299737A9E}" destId="{13482198-BFA1-416E-9CB6-576ADA9208E0}" srcOrd="0" destOrd="0" presId="urn:microsoft.com/office/officeart/2005/8/layout/target3"/>
    <dgm:cxn modelId="{2736666C-C0AB-421C-A7AE-E7A38ABA1055}" srcId="{B7123E18-F9B9-478E-A54E-6384435524A6}" destId="{647316D4-F09E-4AF2-8AEA-016B9AABC922}" srcOrd="2" destOrd="0" parTransId="{025498CB-3A00-4CCF-BDA8-81C820FCA106}" sibTransId="{9B6342A3-F04D-4069-BFAF-039D56D75B6F}"/>
    <dgm:cxn modelId="{AB38E150-E2BD-4072-A151-D2C0FAC56A05}" type="presOf" srcId="{12C49182-2A69-4B7F-94EF-05409BCB31F0}" destId="{85264716-8EC3-4551-811C-1A77523F795C}" srcOrd="1" destOrd="0" presId="urn:microsoft.com/office/officeart/2005/8/layout/target3"/>
    <dgm:cxn modelId="{BC43BD71-71F2-4D00-8273-8357C78FEC1B}" type="presOf" srcId="{B7123E18-F9B9-478E-A54E-6384435524A6}" destId="{6E70C8A2-1665-476A-A280-6FB96EF13A64}" srcOrd="0" destOrd="0" presId="urn:microsoft.com/office/officeart/2005/8/layout/target3"/>
    <dgm:cxn modelId="{0D821081-9233-4E37-8241-344F88B64A18}" type="presOf" srcId="{A1F35EBB-F0BF-416E-A09F-9A1299737A9E}" destId="{33A7C5F3-3186-48BD-834A-0625C8642F23}" srcOrd="1" destOrd="0" presId="urn:microsoft.com/office/officeart/2005/8/layout/target3"/>
    <dgm:cxn modelId="{4006EB85-6E75-47EC-ACF3-55D0F18F4654}" srcId="{B7123E18-F9B9-478E-A54E-6384435524A6}" destId="{12C49182-2A69-4B7F-94EF-05409BCB31F0}" srcOrd="3" destOrd="0" parTransId="{0705A4AC-84C2-4961-A9F0-A78AD5158AAF}" sibTransId="{7CD557E9-E9AA-4F53-B7C7-B7C39F1B8E07}"/>
    <dgm:cxn modelId="{6B803291-49E0-4904-B0E5-C93291E327C3}" srcId="{B7123E18-F9B9-478E-A54E-6384435524A6}" destId="{A1F35EBB-F0BF-416E-A09F-9A1299737A9E}" srcOrd="0" destOrd="0" parTransId="{E6415876-9C71-43E0-AE8C-F302C9E4F8C0}" sibTransId="{B6D80852-51D1-4F2C-87FE-0CCD77C89B36}"/>
    <dgm:cxn modelId="{117818E4-A221-46B0-AE46-FCE94448456D}" type="presOf" srcId="{647316D4-F09E-4AF2-8AEA-016B9AABC922}" destId="{667446CF-32B8-47FA-9A7C-A79CDBE693E6}" srcOrd="1" destOrd="0" presId="urn:microsoft.com/office/officeart/2005/8/layout/target3"/>
    <dgm:cxn modelId="{BEA731E7-E66B-425F-878A-04F1433A611B}" type="presOf" srcId="{647316D4-F09E-4AF2-8AEA-016B9AABC922}" destId="{7FB584A7-C3D9-4D15-884A-BC6235B58440}" srcOrd="0" destOrd="0" presId="urn:microsoft.com/office/officeart/2005/8/layout/target3"/>
    <dgm:cxn modelId="{CE09FFAF-7427-4D37-B2E2-74B4A93B4F14}" type="presParOf" srcId="{6E70C8A2-1665-476A-A280-6FB96EF13A64}" destId="{CA95FDA7-3C44-4E81-AE33-C50019D950E7}" srcOrd="0" destOrd="0" presId="urn:microsoft.com/office/officeart/2005/8/layout/target3"/>
    <dgm:cxn modelId="{F4AD1298-0D77-4EB4-B1D0-CAE7F89DE929}" type="presParOf" srcId="{6E70C8A2-1665-476A-A280-6FB96EF13A64}" destId="{B237BF09-3F63-473F-8488-3BE0F10ABCDE}" srcOrd="1" destOrd="0" presId="urn:microsoft.com/office/officeart/2005/8/layout/target3"/>
    <dgm:cxn modelId="{5A7966A7-E8A3-457C-A133-88F25B9FBAEE}" type="presParOf" srcId="{6E70C8A2-1665-476A-A280-6FB96EF13A64}" destId="{13482198-BFA1-416E-9CB6-576ADA9208E0}" srcOrd="2" destOrd="0" presId="urn:microsoft.com/office/officeart/2005/8/layout/target3"/>
    <dgm:cxn modelId="{3CED4AAF-3937-49B9-8F33-1504DD0E163A}" type="presParOf" srcId="{6E70C8A2-1665-476A-A280-6FB96EF13A64}" destId="{D4A4399D-6A86-4931-B26B-8C7DD6EAB5E1}" srcOrd="3" destOrd="0" presId="urn:microsoft.com/office/officeart/2005/8/layout/target3"/>
    <dgm:cxn modelId="{983F5621-BB56-4F76-B841-25430B9E5E12}" type="presParOf" srcId="{6E70C8A2-1665-476A-A280-6FB96EF13A64}" destId="{B19A9BEF-B410-4D32-9A57-8984EF0F0DB5}" srcOrd="4" destOrd="0" presId="urn:microsoft.com/office/officeart/2005/8/layout/target3"/>
    <dgm:cxn modelId="{C44ADC82-C62E-4D57-9C57-A1682B7948A4}" type="presParOf" srcId="{6E70C8A2-1665-476A-A280-6FB96EF13A64}" destId="{641A18D4-1A6B-4276-9564-94A71AC66895}" srcOrd="5" destOrd="0" presId="urn:microsoft.com/office/officeart/2005/8/layout/target3"/>
    <dgm:cxn modelId="{0277D5DA-C222-4A96-9C6F-89FA8B1A0AFF}" type="presParOf" srcId="{6E70C8A2-1665-476A-A280-6FB96EF13A64}" destId="{E9678F8D-D6CE-46DA-8C8F-28E74D4DC67C}" srcOrd="6" destOrd="0" presId="urn:microsoft.com/office/officeart/2005/8/layout/target3"/>
    <dgm:cxn modelId="{B803C0C5-C91A-4BB1-AE0C-26E727C12BBF}" type="presParOf" srcId="{6E70C8A2-1665-476A-A280-6FB96EF13A64}" destId="{9AF0C93C-D6D5-4478-82F6-A1AC8FBA5AEF}" srcOrd="7" destOrd="0" presId="urn:microsoft.com/office/officeart/2005/8/layout/target3"/>
    <dgm:cxn modelId="{AA989C05-F396-4CB6-8D31-3849DBCC2C6F}" type="presParOf" srcId="{6E70C8A2-1665-476A-A280-6FB96EF13A64}" destId="{7FB584A7-C3D9-4D15-884A-BC6235B58440}" srcOrd="8" destOrd="0" presId="urn:microsoft.com/office/officeart/2005/8/layout/target3"/>
    <dgm:cxn modelId="{C8CF118F-AF42-47D8-A325-0D1551240930}" type="presParOf" srcId="{6E70C8A2-1665-476A-A280-6FB96EF13A64}" destId="{2745F16B-F390-4E68-8153-908E069C63A4}" srcOrd="9" destOrd="0" presId="urn:microsoft.com/office/officeart/2005/8/layout/target3"/>
    <dgm:cxn modelId="{45514E8F-959E-4B95-97D5-1407BDA968AF}" type="presParOf" srcId="{6E70C8A2-1665-476A-A280-6FB96EF13A64}" destId="{5B6F9DC1-7EC1-4580-8E49-1A7F0452BD52}" srcOrd="10" destOrd="0" presId="urn:microsoft.com/office/officeart/2005/8/layout/target3"/>
    <dgm:cxn modelId="{24F4D53B-899B-4F32-B471-DCAA481BF4AD}" type="presParOf" srcId="{6E70C8A2-1665-476A-A280-6FB96EF13A64}" destId="{DEC26DB7-F762-4086-8344-FCAF9997A81F}" srcOrd="11" destOrd="0" presId="urn:microsoft.com/office/officeart/2005/8/layout/target3"/>
    <dgm:cxn modelId="{FF8BA996-0E7F-4E28-BCB8-5C17B7159B43}" type="presParOf" srcId="{6E70C8A2-1665-476A-A280-6FB96EF13A64}" destId="{33A7C5F3-3186-48BD-834A-0625C8642F23}" srcOrd="12" destOrd="0" presId="urn:microsoft.com/office/officeart/2005/8/layout/target3"/>
    <dgm:cxn modelId="{F04C5036-9FF0-48F5-882C-980885A3E9BF}" type="presParOf" srcId="{6E70C8A2-1665-476A-A280-6FB96EF13A64}" destId="{382887A4-6F79-4FD3-BCBB-60E3AFD2C60C}" srcOrd="13" destOrd="0" presId="urn:microsoft.com/office/officeart/2005/8/layout/target3"/>
    <dgm:cxn modelId="{6069D269-55DF-45A2-8237-D354EE8E7558}" type="presParOf" srcId="{6E70C8A2-1665-476A-A280-6FB96EF13A64}" destId="{667446CF-32B8-47FA-9A7C-A79CDBE693E6}" srcOrd="14" destOrd="0" presId="urn:microsoft.com/office/officeart/2005/8/layout/target3"/>
    <dgm:cxn modelId="{160F7A85-3879-4246-9F6F-5395615892CC}" type="presParOf" srcId="{6E70C8A2-1665-476A-A280-6FB96EF13A64}" destId="{85264716-8EC3-4551-811C-1A77523F795C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D003A-0AA4-4680-828E-897B0173068D}">
      <dsp:nvSpPr>
        <dsp:cNvPr id="0" name=""/>
        <dsp:cNvSpPr/>
      </dsp:nvSpPr>
      <dsp:spPr>
        <a:xfrm>
          <a:off x="0" y="0"/>
          <a:ext cx="1421589" cy="1421589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A49446-E5CE-4B16-B915-C79654541B1A}">
      <dsp:nvSpPr>
        <dsp:cNvPr id="0" name=""/>
        <dsp:cNvSpPr/>
      </dsp:nvSpPr>
      <dsp:spPr>
        <a:xfrm>
          <a:off x="710794" y="0"/>
          <a:ext cx="4128597" cy="142158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Ecole lyonnaise</a:t>
          </a:r>
        </a:p>
      </dsp:txBody>
      <dsp:txXfrm>
        <a:off x="710794" y="0"/>
        <a:ext cx="2064298" cy="426477"/>
      </dsp:txXfrm>
    </dsp:sp>
    <dsp:sp modelId="{82F253C6-BECA-4E70-8B51-5610149FE975}">
      <dsp:nvSpPr>
        <dsp:cNvPr id="0" name=""/>
        <dsp:cNvSpPr/>
      </dsp:nvSpPr>
      <dsp:spPr>
        <a:xfrm>
          <a:off x="248778" y="426477"/>
          <a:ext cx="924031" cy="924031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10C77-20ED-4897-A399-775DD9BC2205}">
      <dsp:nvSpPr>
        <dsp:cNvPr id="0" name=""/>
        <dsp:cNvSpPr/>
      </dsp:nvSpPr>
      <dsp:spPr>
        <a:xfrm>
          <a:off x="710794" y="368725"/>
          <a:ext cx="4128597" cy="103953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 sonnet des antithèses</a:t>
          </a:r>
        </a:p>
      </dsp:txBody>
      <dsp:txXfrm>
        <a:off x="710794" y="368725"/>
        <a:ext cx="2064298" cy="479785"/>
      </dsp:txXfrm>
    </dsp:sp>
    <dsp:sp modelId="{38A80E22-4245-4BFF-BA6F-4902C8BA89FC}">
      <dsp:nvSpPr>
        <dsp:cNvPr id="0" name=""/>
        <dsp:cNvSpPr/>
      </dsp:nvSpPr>
      <dsp:spPr>
        <a:xfrm>
          <a:off x="497556" y="852953"/>
          <a:ext cx="426476" cy="426476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BAB63-7526-4327-A024-518AD2884224}">
      <dsp:nvSpPr>
        <dsp:cNvPr id="0" name=""/>
        <dsp:cNvSpPr/>
      </dsp:nvSpPr>
      <dsp:spPr>
        <a:xfrm>
          <a:off x="710794" y="852953"/>
          <a:ext cx="4128597" cy="42647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sensations </a:t>
          </a:r>
        </a:p>
      </dsp:txBody>
      <dsp:txXfrm>
        <a:off x="710794" y="852953"/>
        <a:ext cx="2064298" cy="426476"/>
      </dsp:txXfrm>
    </dsp:sp>
    <dsp:sp modelId="{E31672B7-3FE8-43CF-B0D2-1BF2243FB746}">
      <dsp:nvSpPr>
        <dsp:cNvPr id="0" name=""/>
        <dsp:cNvSpPr/>
      </dsp:nvSpPr>
      <dsp:spPr>
        <a:xfrm>
          <a:off x="2775093" y="0"/>
          <a:ext cx="2064298" cy="42647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600" kern="1200" dirty="0"/>
            <a:t>élégie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600" kern="1200" dirty="0"/>
            <a:t>Folie/ Amour</a:t>
          </a:r>
        </a:p>
      </dsp:txBody>
      <dsp:txXfrm>
        <a:off x="2775093" y="0"/>
        <a:ext cx="2064298" cy="426477"/>
      </dsp:txXfrm>
    </dsp:sp>
    <dsp:sp modelId="{F416EEBA-8F26-4338-A70E-90C8B3A22E3E}">
      <dsp:nvSpPr>
        <dsp:cNvPr id="0" name=""/>
        <dsp:cNvSpPr/>
      </dsp:nvSpPr>
      <dsp:spPr>
        <a:xfrm>
          <a:off x="2775093" y="426477"/>
          <a:ext cx="2064298" cy="42647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600" kern="1200" dirty="0"/>
            <a:t>Pétrarquisme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600" kern="1200" dirty="0"/>
            <a:t>Paysages intérieurs: troubles, chao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600" kern="1200" dirty="0"/>
            <a:t>Fin </a:t>
          </a:r>
          <a:r>
            <a:rPr lang="fr-FR" sz="600" kern="1200" dirty="0" err="1"/>
            <a:t>amor</a:t>
          </a:r>
          <a:endParaRPr lang="fr-FR" sz="600" kern="1200" dirty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600" kern="1200" dirty="0"/>
            <a:t>Feu, se </a:t>
          </a:r>
          <a:r>
            <a:rPr lang="fr-FR" sz="600" kern="1200" dirty="0" err="1"/>
            <a:t>consummer</a:t>
          </a:r>
          <a:r>
            <a:rPr lang="fr-FR" sz="600" kern="1200" dirty="0"/>
            <a:t> </a:t>
          </a:r>
        </a:p>
      </dsp:txBody>
      <dsp:txXfrm>
        <a:off x="2775093" y="426477"/>
        <a:ext cx="2064298" cy="426476"/>
      </dsp:txXfrm>
    </dsp:sp>
    <dsp:sp modelId="{F5AF23A2-A75A-400E-8A82-8C99DD51A00D}">
      <dsp:nvSpPr>
        <dsp:cNvPr id="0" name=""/>
        <dsp:cNvSpPr/>
      </dsp:nvSpPr>
      <dsp:spPr>
        <a:xfrm>
          <a:off x="2775093" y="852953"/>
          <a:ext cx="2064298" cy="42647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 dirty="0"/>
            <a:t>Etats tragiques de l’amour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 dirty="0"/>
            <a:t>Visions de l’amour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 dirty="0"/>
            <a:t>Imitation des anciens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8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700" kern="1200" dirty="0"/>
        </a:p>
      </dsp:txBody>
      <dsp:txXfrm>
        <a:off x="2775093" y="852953"/>
        <a:ext cx="2064298" cy="4264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78E13-2F7F-48D1-B55C-CECE58DE040D}">
      <dsp:nvSpPr>
        <dsp:cNvPr id="0" name=""/>
        <dsp:cNvSpPr/>
      </dsp:nvSpPr>
      <dsp:spPr>
        <a:xfrm>
          <a:off x="334351" y="232893"/>
          <a:ext cx="2765152" cy="2696797"/>
        </a:xfrm>
        <a:prstGeom prst="pie">
          <a:avLst>
            <a:gd name="adj1" fmla="val 162000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2">
                  <a:lumMod val="60000"/>
                  <a:lumOff val="40000"/>
                </a:schemeClr>
              </a:solidFill>
            </a:rPr>
            <a:t>Ressources contenu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/>
        </a:p>
      </dsp:txBody>
      <dsp:txXfrm>
        <a:off x="1802186" y="791836"/>
        <a:ext cx="1020472" cy="738408"/>
      </dsp:txXfrm>
    </dsp:sp>
    <dsp:sp modelId="{37B07786-6FD3-4012-BE8C-02FD1CBA692C}">
      <dsp:nvSpPr>
        <dsp:cNvPr id="0" name=""/>
        <dsp:cNvSpPr/>
      </dsp:nvSpPr>
      <dsp:spPr>
        <a:xfrm>
          <a:off x="334351" y="291545"/>
          <a:ext cx="2765152" cy="2765152"/>
        </a:xfrm>
        <a:prstGeom prst="pie">
          <a:avLst>
            <a:gd name="adj1" fmla="val 0"/>
            <a:gd name="adj2" fmla="val 54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accent2">
                  <a:lumMod val="75000"/>
                </a:schemeClr>
              </a:solidFill>
            </a:rPr>
            <a:t>Notions littéraires</a:t>
          </a:r>
        </a:p>
      </dsp:txBody>
      <dsp:txXfrm>
        <a:off x="1802186" y="1726462"/>
        <a:ext cx="1020472" cy="757125"/>
      </dsp:txXfrm>
    </dsp:sp>
    <dsp:sp modelId="{F12FF457-839D-4E95-999E-35F32152CEFA}">
      <dsp:nvSpPr>
        <dsp:cNvPr id="0" name=""/>
        <dsp:cNvSpPr/>
      </dsp:nvSpPr>
      <dsp:spPr>
        <a:xfrm>
          <a:off x="274039" y="274567"/>
          <a:ext cx="2765152" cy="2765152"/>
        </a:xfrm>
        <a:prstGeom prst="pie">
          <a:avLst>
            <a:gd name="adj1" fmla="val 5400000"/>
            <a:gd name="adj2" fmla="val 10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FFC000"/>
              </a:solidFill>
            </a:rPr>
            <a:t>Point  de langue</a:t>
          </a:r>
        </a:p>
      </dsp:txBody>
      <dsp:txXfrm>
        <a:off x="550883" y="1709484"/>
        <a:ext cx="1020472" cy="757125"/>
      </dsp:txXfrm>
    </dsp:sp>
    <dsp:sp modelId="{60DA92C7-24EC-46EA-A753-A9CF11E464B6}">
      <dsp:nvSpPr>
        <dsp:cNvPr id="0" name=""/>
        <dsp:cNvSpPr/>
      </dsp:nvSpPr>
      <dsp:spPr>
        <a:xfrm>
          <a:off x="216316" y="272130"/>
          <a:ext cx="2815561" cy="2618322"/>
        </a:xfrm>
        <a:prstGeom prst="pie">
          <a:avLst>
            <a:gd name="adj1" fmla="val 108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B050"/>
              </a:solidFill>
            </a:rPr>
            <a:t>Méthode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 dirty="0">
            <a:solidFill>
              <a:srgbClr val="00B050"/>
            </a:solidFill>
          </a:endParaRPr>
        </a:p>
      </dsp:txBody>
      <dsp:txXfrm>
        <a:off x="498207" y="814809"/>
        <a:ext cx="1039076" cy="716921"/>
      </dsp:txXfrm>
    </dsp:sp>
    <dsp:sp modelId="{BA40D66D-7C54-4514-BB7A-DB11F7070CD5}">
      <dsp:nvSpPr>
        <dsp:cNvPr id="0" name=""/>
        <dsp:cNvSpPr/>
      </dsp:nvSpPr>
      <dsp:spPr>
        <a:xfrm>
          <a:off x="163174" y="27973"/>
          <a:ext cx="3107504" cy="3107504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CA69D-5A79-484A-A923-6D9810A8DE63}">
      <dsp:nvSpPr>
        <dsp:cNvPr id="0" name=""/>
        <dsp:cNvSpPr/>
      </dsp:nvSpPr>
      <dsp:spPr>
        <a:xfrm>
          <a:off x="137662" y="121674"/>
          <a:ext cx="3107504" cy="3107504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E9E23-0D79-49CC-86AF-76C0320FFACA}">
      <dsp:nvSpPr>
        <dsp:cNvPr id="0" name=""/>
        <dsp:cNvSpPr/>
      </dsp:nvSpPr>
      <dsp:spPr>
        <a:xfrm>
          <a:off x="105038" y="168400"/>
          <a:ext cx="3107504" cy="3107504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BD8B3F-8D1C-413D-B93D-741FC91E6AC7}">
      <dsp:nvSpPr>
        <dsp:cNvPr id="0" name=""/>
        <dsp:cNvSpPr/>
      </dsp:nvSpPr>
      <dsp:spPr>
        <a:xfrm>
          <a:off x="70010" y="28444"/>
          <a:ext cx="3107504" cy="3107504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78E13-2F7F-48D1-B55C-CECE58DE040D}">
      <dsp:nvSpPr>
        <dsp:cNvPr id="0" name=""/>
        <dsp:cNvSpPr/>
      </dsp:nvSpPr>
      <dsp:spPr>
        <a:xfrm>
          <a:off x="156780" y="727492"/>
          <a:ext cx="1560205" cy="1560205"/>
        </a:xfrm>
        <a:prstGeom prst="pie">
          <a:avLst>
            <a:gd name="adj1" fmla="val 162000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Coup de pouce</a:t>
          </a:r>
        </a:p>
      </dsp:txBody>
      <dsp:txXfrm>
        <a:off x="984989" y="1050864"/>
        <a:ext cx="575790" cy="427199"/>
      </dsp:txXfrm>
    </dsp:sp>
    <dsp:sp modelId="{37B07786-6FD3-4012-BE8C-02FD1CBA692C}">
      <dsp:nvSpPr>
        <dsp:cNvPr id="0" name=""/>
        <dsp:cNvSpPr/>
      </dsp:nvSpPr>
      <dsp:spPr>
        <a:xfrm>
          <a:off x="156780" y="779871"/>
          <a:ext cx="1560205" cy="1560205"/>
        </a:xfrm>
        <a:prstGeom prst="pie">
          <a:avLst>
            <a:gd name="adj1" fmla="val 0"/>
            <a:gd name="adj2" fmla="val 54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Coup de pouce</a:t>
          </a:r>
        </a:p>
      </dsp:txBody>
      <dsp:txXfrm>
        <a:off x="984989" y="1589506"/>
        <a:ext cx="575790" cy="427199"/>
      </dsp:txXfrm>
    </dsp:sp>
    <dsp:sp modelId="{F12FF457-839D-4E95-999E-35F32152CEFA}">
      <dsp:nvSpPr>
        <dsp:cNvPr id="0" name=""/>
        <dsp:cNvSpPr/>
      </dsp:nvSpPr>
      <dsp:spPr>
        <a:xfrm>
          <a:off x="104401" y="779871"/>
          <a:ext cx="1560205" cy="1560205"/>
        </a:xfrm>
        <a:prstGeom prst="pie">
          <a:avLst>
            <a:gd name="adj1" fmla="val 5400000"/>
            <a:gd name="adj2" fmla="val 10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Coup de pouce</a:t>
          </a:r>
        </a:p>
      </dsp:txBody>
      <dsp:txXfrm>
        <a:off x="260608" y="1589506"/>
        <a:ext cx="575790" cy="427199"/>
      </dsp:txXfrm>
    </dsp:sp>
    <dsp:sp modelId="{60DA92C7-24EC-46EA-A753-A9CF11E464B6}">
      <dsp:nvSpPr>
        <dsp:cNvPr id="0" name=""/>
        <dsp:cNvSpPr/>
      </dsp:nvSpPr>
      <dsp:spPr>
        <a:xfrm>
          <a:off x="104401" y="727492"/>
          <a:ext cx="1560205" cy="1560205"/>
        </a:xfrm>
        <a:prstGeom prst="pie">
          <a:avLst>
            <a:gd name="adj1" fmla="val 108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Coup de pouce</a:t>
          </a:r>
        </a:p>
      </dsp:txBody>
      <dsp:txXfrm>
        <a:off x="260608" y="1050864"/>
        <a:ext cx="575790" cy="427199"/>
      </dsp:txXfrm>
    </dsp:sp>
    <dsp:sp modelId="{BA40D66D-7C54-4514-BB7A-DB11F7070CD5}">
      <dsp:nvSpPr>
        <dsp:cNvPr id="0" name=""/>
        <dsp:cNvSpPr/>
      </dsp:nvSpPr>
      <dsp:spPr>
        <a:xfrm>
          <a:off x="60196" y="630908"/>
          <a:ext cx="1753374" cy="1753374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37867F-0AD3-4A7C-A696-59D3A94AF2A7}">
      <dsp:nvSpPr>
        <dsp:cNvPr id="0" name=""/>
        <dsp:cNvSpPr/>
      </dsp:nvSpPr>
      <dsp:spPr>
        <a:xfrm>
          <a:off x="60196" y="683287"/>
          <a:ext cx="1753374" cy="1753374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44747-3178-4118-B21E-259203F82756}">
      <dsp:nvSpPr>
        <dsp:cNvPr id="0" name=""/>
        <dsp:cNvSpPr/>
      </dsp:nvSpPr>
      <dsp:spPr>
        <a:xfrm>
          <a:off x="7817" y="683287"/>
          <a:ext cx="1753374" cy="1753374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AFA05-7F26-41E7-B052-6B1AD86FA399}">
      <dsp:nvSpPr>
        <dsp:cNvPr id="0" name=""/>
        <dsp:cNvSpPr/>
      </dsp:nvSpPr>
      <dsp:spPr>
        <a:xfrm>
          <a:off x="7817" y="630908"/>
          <a:ext cx="1753374" cy="1753374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5FDA7-3C44-4E81-AE33-C50019D950E7}">
      <dsp:nvSpPr>
        <dsp:cNvPr id="0" name=""/>
        <dsp:cNvSpPr/>
      </dsp:nvSpPr>
      <dsp:spPr>
        <a:xfrm>
          <a:off x="0" y="710384"/>
          <a:ext cx="1714512" cy="1714512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3482198-BFA1-416E-9CB6-576ADA9208E0}">
      <dsp:nvSpPr>
        <dsp:cNvPr id="0" name=""/>
        <dsp:cNvSpPr/>
      </dsp:nvSpPr>
      <dsp:spPr>
        <a:xfrm>
          <a:off x="857256" y="710384"/>
          <a:ext cx="2000263" cy="1714512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 dirty="0"/>
        </a:p>
      </dsp:txBody>
      <dsp:txXfrm>
        <a:off x="857256" y="710384"/>
        <a:ext cx="2000263" cy="364333"/>
      </dsp:txXfrm>
    </dsp:sp>
    <dsp:sp modelId="{B19A9BEF-B410-4D32-9A57-8984EF0F0DB5}">
      <dsp:nvSpPr>
        <dsp:cNvPr id="0" name=""/>
        <dsp:cNvSpPr/>
      </dsp:nvSpPr>
      <dsp:spPr>
        <a:xfrm>
          <a:off x="225029" y="1074718"/>
          <a:ext cx="1264452" cy="1264452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41A18D4-1A6B-4276-9564-94A71AC66895}">
      <dsp:nvSpPr>
        <dsp:cNvPr id="0" name=""/>
        <dsp:cNvSpPr/>
      </dsp:nvSpPr>
      <dsp:spPr>
        <a:xfrm>
          <a:off x="857256" y="1074718"/>
          <a:ext cx="2000263" cy="1264452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 dirty="0"/>
        </a:p>
      </dsp:txBody>
      <dsp:txXfrm>
        <a:off x="857256" y="1074718"/>
        <a:ext cx="2000263" cy="364333"/>
      </dsp:txXfrm>
    </dsp:sp>
    <dsp:sp modelId="{9AF0C93C-D6D5-4478-82F6-A1AC8FBA5AEF}">
      <dsp:nvSpPr>
        <dsp:cNvPr id="0" name=""/>
        <dsp:cNvSpPr/>
      </dsp:nvSpPr>
      <dsp:spPr>
        <a:xfrm>
          <a:off x="450059" y="1439052"/>
          <a:ext cx="814393" cy="814393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FB584A7-C3D9-4D15-884A-BC6235B58440}">
      <dsp:nvSpPr>
        <dsp:cNvPr id="0" name=""/>
        <dsp:cNvSpPr/>
      </dsp:nvSpPr>
      <dsp:spPr>
        <a:xfrm>
          <a:off x="857256" y="1439052"/>
          <a:ext cx="2000263" cy="81439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 dirty="0"/>
        </a:p>
      </dsp:txBody>
      <dsp:txXfrm>
        <a:off x="857256" y="1439052"/>
        <a:ext cx="2000263" cy="364333"/>
      </dsp:txXfrm>
    </dsp:sp>
    <dsp:sp modelId="{5B6F9DC1-7EC1-4580-8E49-1A7F0452BD52}">
      <dsp:nvSpPr>
        <dsp:cNvPr id="0" name=""/>
        <dsp:cNvSpPr/>
      </dsp:nvSpPr>
      <dsp:spPr>
        <a:xfrm>
          <a:off x="675089" y="1803386"/>
          <a:ext cx="364333" cy="364333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C26DB7-F762-4086-8344-FCAF9997A81F}">
      <dsp:nvSpPr>
        <dsp:cNvPr id="0" name=""/>
        <dsp:cNvSpPr/>
      </dsp:nvSpPr>
      <dsp:spPr>
        <a:xfrm>
          <a:off x="857256" y="1803386"/>
          <a:ext cx="2000263" cy="36433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/>
        </a:p>
      </dsp:txBody>
      <dsp:txXfrm>
        <a:off x="857256" y="1803386"/>
        <a:ext cx="2000263" cy="364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08/09/2019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08/09/2019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08/09/2019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08/09/2019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08/09/2019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08/09/2019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08/09/2019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08/09/2019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08/09/2019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08/09/2019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08/09/2019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7DCAD-6498-48C4-A500-3451B4B7AC4D}" type="datetimeFigureOut">
              <a:rPr lang="fr-FR" smtClean="0"/>
              <a:pPr/>
              <a:t>08/09/2019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g"/><Relationship Id="rId12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7.jp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openxmlformats.org/officeDocument/2006/relationships/image" Target="../media/image2.png"/><Relationship Id="rId5" Type="http://schemas.openxmlformats.org/officeDocument/2006/relationships/diagramColors" Target="../diagrams/colors4.xml"/><Relationship Id="rId10" Type="http://schemas.openxmlformats.org/officeDocument/2006/relationships/image" Target="../media/image12.pn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8152" y="443179"/>
            <a:ext cx="4478184" cy="409077"/>
          </a:xfrm>
          <a:prstGeom prst="rect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GT: Paysages extérieurs et mondes intérieurs: Préoccupations, interrogations, angoisses du poète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643174" y="1268761"/>
            <a:ext cx="1000132" cy="57606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Objectifs finaux </a:t>
            </a:r>
          </a:p>
        </p:txBody>
      </p:sp>
      <p:cxnSp>
        <p:nvCxnSpPr>
          <p:cNvPr id="8" name="Connecteur droit avec flèche 7"/>
          <p:cNvCxnSpPr>
            <a:cxnSpLocks/>
          </p:cNvCxnSpPr>
          <p:nvPr/>
        </p:nvCxnSpPr>
        <p:spPr>
          <a:xfrm flipV="1">
            <a:off x="3639113" y="1372424"/>
            <a:ext cx="443308" cy="149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cxnSpLocks/>
          </p:cNvCxnSpPr>
          <p:nvPr/>
        </p:nvCxnSpPr>
        <p:spPr>
          <a:xfrm flipV="1">
            <a:off x="3702836" y="1119151"/>
            <a:ext cx="379585" cy="3775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cxnSpLocks/>
          </p:cNvCxnSpPr>
          <p:nvPr/>
        </p:nvCxnSpPr>
        <p:spPr>
          <a:xfrm>
            <a:off x="3406061" y="1511823"/>
            <a:ext cx="676360" cy="107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496623"/>
              </p:ext>
            </p:extLst>
          </p:nvPr>
        </p:nvGraphicFramePr>
        <p:xfrm>
          <a:off x="71406" y="214290"/>
          <a:ext cx="2484000" cy="1078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Athéna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Zeus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/>
                        <a:t>Seshat</a:t>
                      </a:r>
                      <a:endParaRPr lang="fr-F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Cronos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Prométhée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2">
                <a:tc gridSpan="3">
                  <a:txBody>
                    <a:bodyPr/>
                    <a:lstStyle/>
                    <a:p>
                      <a:r>
                        <a:rPr lang="fr-FR" sz="1000" dirty="0"/>
                        <a:t>Nom équipe : 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0" y="0"/>
            <a:ext cx="23695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/>
              <a:t>Prise de responsabilité au sein du groupe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3786182" y="0"/>
            <a:ext cx="1571636" cy="4366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Séquence N° 1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7812360" y="764704"/>
            <a:ext cx="1197682" cy="1297925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5572132" y="0"/>
            <a:ext cx="7571303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Nom, Prénom : …………………………... Niveau choisi: Débutant</a:t>
            </a:r>
          </a:p>
          <a:p>
            <a:r>
              <a:rPr lang="fr-FR" sz="1050" dirty="0"/>
              <a:t>		                            Intermédiaire</a:t>
            </a:r>
          </a:p>
          <a:p>
            <a:r>
              <a:rPr lang="fr-FR" sz="1050" dirty="0"/>
              <a:t>		                            Expert					</a:t>
            </a:r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788290"/>
              </p:ext>
            </p:extLst>
          </p:nvPr>
        </p:nvGraphicFramePr>
        <p:xfrm>
          <a:off x="179512" y="2348880"/>
          <a:ext cx="8742302" cy="309007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84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32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844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Domaine de compétences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Type</a:t>
                      </a:r>
                      <a:r>
                        <a:rPr lang="fr-FR" sz="1100" baseline="0" dirty="0"/>
                        <a:t> d’activité 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Approche pédagogique/Supports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Compétences associées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Niveau de maitrise de la compétence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590">
                <a:tc>
                  <a:txBody>
                    <a:bodyPr/>
                    <a:lstStyle/>
                    <a:p>
                      <a:r>
                        <a:rPr lang="fr-FR" sz="1100" dirty="0"/>
                        <a:t>COLLABORER</a:t>
                      </a:r>
                    </a:p>
                    <a:p>
                      <a:r>
                        <a:rPr lang="fr-FR" sz="1100" dirty="0"/>
                        <a:t>CONNAITRE SAVOIR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100" dirty="0"/>
                        <a:t>Carte mentale: mots clés, expressions clés + Toutes les notions explicitées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Se construire des savoirs: enrichir et approfondir sa culture littéraire/ Découvrir de nouvelles notions littéraires pour situer un texte, un auteur et les spécificités du texte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290">
                <a:tc>
                  <a:txBody>
                    <a:bodyPr/>
                    <a:lstStyle/>
                    <a:p>
                      <a:r>
                        <a:rPr lang="fr-FR" sz="1100" dirty="0"/>
                        <a:t>LIRE REFLECHIR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Activité sujet lecteur/ carnet de voyageur/Louise Labé, « je vis, je meurs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Lire et comprendre le fonctionnement d’un texte littéraire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290">
                <a:tc>
                  <a:txBody>
                    <a:bodyPr/>
                    <a:lstStyle/>
                    <a:p>
                      <a:r>
                        <a:rPr lang="fr-FR" sz="1100" dirty="0"/>
                        <a:t>ECRIRE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Au choix: tableau / carte mentale</a:t>
                      </a:r>
                    </a:p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Analyser, interpréter le texte: proposer un avis étayé. Mobiliser mes connaissances en langue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521">
                <a:tc>
                  <a:txBody>
                    <a:bodyPr/>
                    <a:lstStyle/>
                    <a:p>
                      <a:r>
                        <a:rPr lang="fr-FR" sz="1100" dirty="0"/>
                        <a:t>ECRIRE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Au choix: tableau / Carte mentale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Structurer, organiser mes idées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71839"/>
                  </a:ext>
                </a:extLst>
              </a:tr>
              <a:tr h="366521">
                <a:tc>
                  <a:txBody>
                    <a:bodyPr/>
                    <a:lstStyle/>
                    <a:p>
                      <a:r>
                        <a:rPr lang="fr-FR" sz="1100" dirty="0"/>
                        <a:t>ECRIRE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Schéma du paragraphe argumenté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Ecrire, structurer une argumentation écrite construite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518320"/>
                  </a:ext>
                </a:extLst>
              </a:tr>
            </a:tbl>
          </a:graphicData>
        </a:graphic>
      </p:graphicFrame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D79C4C4A-9526-490A-BBF7-822A67FE84F8}"/>
              </a:ext>
            </a:extLst>
          </p:cNvPr>
          <p:cNvCxnSpPr>
            <a:cxnSpLocks/>
          </p:cNvCxnSpPr>
          <p:nvPr/>
        </p:nvCxnSpPr>
        <p:spPr>
          <a:xfrm>
            <a:off x="3608302" y="1548366"/>
            <a:ext cx="474119" cy="334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>
            <a:extLst>
              <a:ext uri="{FF2B5EF4-FFF2-40B4-BE49-F238E27FC236}">
                <a16:creationId xmlns:a16="http://schemas.microsoft.com/office/drawing/2014/main" id="{0F067CF2-00D5-427F-9965-F56A6DB343A0}"/>
              </a:ext>
            </a:extLst>
          </p:cNvPr>
          <p:cNvSpPr txBox="1"/>
          <p:nvPr/>
        </p:nvSpPr>
        <p:spPr>
          <a:xfrm>
            <a:off x="4082421" y="908720"/>
            <a:ext cx="3951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A1</a:t>
            </a:r>
            <a:r>
              <a:rPr lang="fr-FR" sz="1000" dirty="0"/>
              <a:t> Collaborer à la conception d’une carte mentale sur la poésie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B9BAA2CE-3F5D-4888-981A-9483A5FE4795}"/>
              </a:ext>
            </a:extLst>
          </p:cNvPr>
          <p:cNvSpPr txBox="1"/>
          <p:nvPr/>
        </p:nvSpPr>
        <p:spPr>
          <a:xfrm>
            <a:off x="4082421" y="1215685"/>
            <a:ext cx="35139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A2</a:t>
            </a:r>
            <a:r>
              <a:rPr lang="fr-FR" sz="1050" dirty="0"/>
              <a:t> Elaborer des hypothèses de lecture à partir de l’ASL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83400A5A-8B37-46E3-952A-1BB7F3633963}"/>
              </a:ext>
            </a:extLst>
          </p:cNvPr>
          <p:cNvSpPr txBox="1"/>
          <p:nvPr/>
        </p:nvSpPr>
        <p:spPr>
          <a:xfrm>
            <a:off x="4082422" y="1505304"/>
            <a:ext cx="37728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A3</a:t>
            </a:r>
            <a:r>
              <a:rPr lang="fr-FR" sz="1050" dirty="0"/>
              <a:t> Comprendre, analyser et interpréter des aspects du texte 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00542B9D-1495-445D-B0AB-6DD387D3E587}"/>
              </a:ext>
            </a:extLst>
          </p:cNvPr>
          <p:cNvSpPr txBox="1"/>
          <p:nvPr/>
        </p:nvSpPr>
        <p:spPr>
          <a:xfrm>
            <a:off x="4082421" y="1747028"/>
            <a:ext cx="3621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A4</a:t>
            </a:r>
            <a:r>
              <a:rPr lang="fr-FR" sz="1100" dirty="0"/>
              <a:t>  Regrouper les interprétations dans un plan </a:t>
            </a:r>
          </a:p>
        </p:txBody>
      </p:sp>
      <p:graphicFrame>
        <p:nvGraphicFramePr>
          <p:cNvPr id="84" name="Diagramme 83">
            <a:extLst>
              <a:ext uri="{FF2B5EF4-FFF2-40B4-BE49-F238E27FC236}">
                <a16:creationId xmlns:a16="http://schemas.microsoft.com/office/drawing/2014/main" id="{59A0ECB6-9720-49C9-8676-52287687A7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1589579"/>
              </p:ext>
            </p:extLst>
          </p:nvPr>
        </p:nvGraphicFramePr>
        <p:xfrm>
          <a:off x="4082421" y="5375699"/>
          <a:ext cx="4839392" cy="1421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5" name="Picture 10">
            <a:extLst>
              <a:ext uri="{FF2B5EF4-FFF2-40B4-BE49-F238E27FC236}">
                <a16:creationId xmlns:a16="http://schemas.microsoft.com/office/drawing/2014/main" id="{C402FEEC-4579-4709-9BAC-872BF89E6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0688" y="5804113"/>
            <a:ext cx="504031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1FF7201C-632A-4D99-BE1C-D00B235B7630}"/>
              </a:ext>
            </a:extLst>
          </p:cNvPr>
          <p:cNvSpPr/>
          <p:nvPr/>
        </p:nvSpPr>
        <p:spPr>
          <a:xfrm>
            <a:off x="278763" y="5746677"/>
            <a:ext cx="1916973" cy="1050609"/>
          </a:xfrm>
          <a:prstGeom prst="rect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87" name="Group 2">
            <a:extLst>
              <a:ext uri="{FF2B5EF4-FFF2-40B4-BE49-F238E27FC236}">
                <a16:creationId xmlns:a16="http://schemas.microsoft.com/office/drawing/2014/main" id="{6BF0C0D4-0C60-4819-90BD-01E381D54A26}"/>
              </a:ext>
            </a:extLst>
          </p:cNvPr>
          <p:cNvGrpSpPr>
            <a:grpSpLocks/>
          </p:cNvGrpSpPr>
          <p:nvPr/>
        </p:nvGrpSpPr>
        <p:grpSpPr bwMode="auto">
          <a:xfrm>
            <a:off x="1940268" y="5947058"/>
            <a:ext cx="714380" cy="642942"/>
            <a:chOff x="1824" y="633"/>
            <a:chExt cx="2834" cy="2849"/>
          </a:xfrm>
        </p:grpSpPr>
        <p:sp>
          <p:nvSpPr>
            <p:cNvPr id="88" name="Puzzle3">
              <a:extLst>
                <a:ext uri="{FF2B5EF4-FFF2-40B4-BE49-F238E27FC236}">
                  <a16:creationId xmlns:a16="http://schemas.microsoft.com/office/drawing/2014/main" id="{2DE6B154-170B-4872-A53A-61328976ECF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Puzzle2">
              <a:extLst>
                <a:ext uri="{FF2B5EF4-FFF2-40B4-BE49-F238E27FC236}">
                  <a16:creationId xmlns:a16="http://schemas.microsoft.com/office/drawing/2014/main" id="{BEB30A74-70B7-413D-BCE4-91FFF80AEEF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Puzzle4">
              <a:extLst>
                <a:ext uri="{FF2B5EF4-FFF2-40B4-BE49-F238E27FC236}">
                  <a16:creationId xmlns:a16="http://schemas.microsoft.com/office/drawing/2014/main" id="{DDB6D784-06C4-42A4-96A7-C4C3EBC076E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Puzzle1">
              <a:extLst>
                <a:ext uri="{FF2B5EF4-FFF2-40B4-BE49-F238E27FC236}">
                  <a16:creationId xmlns:a16="http://schemas.microsoft.com/office/drawing/2014/main" id="{9B8FBA66-CC24-4C9F-8065-A580B8B6963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93" name="Picture 14">
            <a:extLst>
              <a:ext uri="{FF2B5EF4-FFF2-40B4-BE49-F238E27FC236}">
                <a16:creationId xmlns:a16="http://schemas.microsoft.com/office/drawing/2014/main" id="{2EA69C59-97FA-4EAB-B3FF-9CD4160E4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5245" y="1679594"/>
            <a:ext cx="357190" cy="37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4" name="ZoneTexte 93">
            <a:extLst>
              <a:ext uri="{FF2B5EF4-FFF2-40B4-BE49-F238E27FC236}">
                <a16:creationId xmlns:a16="http://schemas.microsoft.com/office/drawing/2014/main" id="{08F504BF-F366-4AE7-9401-D3653850039D}"/>
              </a:ext>
            </a:extLst>
          </p:cNvPr>
          <p:cNvSpPr txBox="1"/>
          <p:nvPr/>
        </p:nvSpPr>
        <p:spPr>
          <a:xfrm>
            <a:off x="7812361" y="852256"/>
            <a:ext cx="121815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Je propose ma propre activité avec mes compétences associées sur le texte</a:t>
            </a:r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57FA7C7D-5CB6-4BF7-9B40-916AB8E099DB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643306" y="1556793"/>
            <a:ext cx="474119" cy="505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9806207D-B101-456F-AC47-11BE09FD00AD}"/>
              </a:ext>
            </a:extLst>
          </p:cNvPr>
          <p:cNvSpPr txBox="1"/>
          <p:nvPr/>
        </p:nvSpPr>
        <p:spPr>
          <a:xfrm>
            <a:off x="4082420" y="1936951"/>
            <a:ext cx="36949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A5</a:t>
            </a:r>
            <a:r>
              <a:rPr lang="fr-FR" sz="1100" dirty="0"/>
              <a:t> Rédiger un paragraphe argumenté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ABB1741-E8ED-4B8A-96E6-418E849D4BF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86" y="5746678"/>
            <a:ext cx="1043703" cy="104370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59887" y="5157193"/>
            <a:ext cx="1396090" cy="1486518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dirty="0"/>
              <a:t>Réaliser une fiche de </a:t>
            </a:r>
            <a:r>
              <a:rPr lang="fr-FR" sz="1050" b="1" dirty="0"/>
              <a:t>« mémorisation active » </a:t>
            </a:r>
            <a:r>
              <a:rPr lang="fr-FR" sz="1050" dirty="0"/>
              <a:t>sur : l’école lyonnaise, la Pléiade, les grands rhétoriqueurs, Orphée: répartissez-vous la tâche </a:t>
            </a:r>
          </a:p>
        </p:txBody>
      </p:sp>
      <p:sp>
        <p:nvSpPr>
          <p:cNvPr id="8" name="Rectangle 7"/>
          <p:cNvSpPr/>
          <p:nvPr/>
        </p:nvSpPr>
        <p:spPr>
          <a:xfrm>
            <a:off x="2877657" y="500042"/>
            <a:ext cx="3745341" cy="478162"/>
          </a:xfrm>
          <a:prstGeom prst="rect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GT: Paysages extérieurs et mondes intérieurs: Préoccupations, interrogations, angoisses du poète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3786182" y="214290"/>
            <a:ext cx="1571636" cy="2857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Séquence N° 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481449" y="177098"/>
            <a:ext cx="35253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Nom, Prénom : ………………………………………………………………..……</a:t>
            </a:r>
          </a:p>
        </p:txBody>
      </p:sp>
      <p:sp>
        <p:nvSpPr>
          <p:cNvPr id="11" name="Rectangle à coins arrondis 29">
            <a:extLst>
              <a:ext uri="{FF2B5EF4-FFF2-40B4-BE49-F238E27FC236}">
                <a16:creationId xmlns:a16="http://schemas.microsoft.com/office/drawing/2014/main" id="{27241CFB-5EB2-4832-BB0E-256B7B98A77D}"/>
              </a:ext>
            </a:extLst>
          </p:cNvPr>
          <p:cNvSpPr/>
          <p:nvPr/>
        </p:nvSpPr>
        <p:spPr>
          <a:xfrm>
            <a:off x="6012160" y="999882"/>
            <a:ext cx="3085296" cy="91695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  <a:p>
            <a:pPr algn="ctr"/>
            <a:endParaRPr lang="fr-FR" sz="1200" dirty="0"/>
          </a:p>
          <a:p>
            <a:pPr algn="ctr"/>
            <a:endParaRPr lang="fr-FR" sz="1200" dirty="0"/>
          </a:p>
        </p:txBody>
      </p:sp>
      <p:graphicFrame>
        <p:nvGraphicFramePr>
          <p:cNvPr id="12" name="Diagramme 11">
            <a:extLst>
              <a:ext uri="{FF2B5EF4-FFF2-40B4-BE49-F238E27FC236}">
                <a16:creationId xmlns:a16="http://schemas.microsoft.com/office/drawing/2014/main" id="{2FD0FA32-564B-409B-AF62-82B18A4A47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4948975"/>
              </p:ext>
            </p:extLst>
          </p:nvPr>
        </p:nvGraphicFramePr>
        <p:xfrm>
          <a:off x="166132" y="857233"/>
          <a:ext cx="3351820" cy="3291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Image 13">
            <a:extLst>
              <a:ext uri="{FF2B5EF4-FFF2-40B4-BE49-F238E27FC236}">
                <a16:creationId xmlns:a16="http://schemas.microsoft.com/office/drawing/2014/main" id="{FBF3C8D7-ADBE-4751-A409-1EC75CF2F5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70" y="84077"/>
            <a:ext cx="1178343" cy="1229058"/>
          </a:xfrm>
          <a:prstGeom prst="rect">
            <a:avLst/>
          </a:prstGeom>
        </p:spPr>
      </p:pic>
      <p:pic>
        <p:nvPicPr>
          <p:cNvPr id="28" name="Picture 11">
            <a:extLst>
              <a:ext uri="{FF2B5EF4-FFF2-40B4-BE49-F238E27FC236}">
                <a16:creationId xmlns:a16="http://schemas.microsoft.com/office/drawing/2014/main" id="{03E1B14A-5026-486E-88D1-4CA3547EB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8085970">
            <a:off x="8089308" y="521826"/>
            <a:ext cx="425875" cy="41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12">
            <a:extLst>
              <a:ext uri="{FF2B5EF4-FFF2-40B4-BE49-F238E27FC236}">
                <a16:creationId xmlns:a16="http://schemas.microsoft.com/office/drawing/2014/main" id="{289F09B6-C866-4BD0-9C3A-539DC6715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88252" y="594368"/>
            <a:ext cx="376236" cy="37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2B2BBA31-3651-4450-B650-458185AFA264}"/>
              </a:ext>
            </a:extLst>
          </p:cNvPr>
          <p:cNvSpPr txBox="1"/>
          <p:nvPr/>
        </p:nvSpPr>
        <p:spPr>
          <a:xfrm>
            <a:off x="899592" y="500042"/>
            <a:ext cx="1978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Activités 2, 3, 4, 5 </a:t>
            </a:r>
          </a:p>
        </p:txBody>
      </p:sp>
      <p:graphicFrame>
        <p:nvGraphicFramePr>
          <p:cNvPr id="42" name="Tableau 41">
            <a:extLst>
              <a:ext uri="{FF2B5EF4-FFF2-40B4-BE49-F238E27FC236}">
                <a16:creationId xmlns:a16="http://schemas.microsoft.com/office/drawing/2014/main" id="{DEFBA91A-5BF9-4FB4-A988-91289C7D5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307755"/>
              </p:ext>
            </p:extLst>
          </p:nvPr>
        </p:nvGraphicFramePr>
        <p:xfrm>
          <a:off x="3923928" y="2105677"/>
          <a:ext cx="5173528" cy="2849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9804">
                  <a:extLst>
                    <a:ext uri="{9D8B030D-6E8A-4147-A177-3AD203B41FA5}">
                      <a16:colId xmlns:a16="http://schemas.microsoft.com/office/drawing/2014/main" val="2830515427"/>
                    </a:ext>
                  </a:extLst>
                </a:gridCol>
                <a:gridCol w="4483724">
                  <a:extLst>
                    <a:ext uri="{9D8B030D-6E8A-4147-A177-3AD203B41FA5}">
                      <a16:colId xmlns:a16="http://schemas.microsoft.com/office/drawing/2014/main" val="3103134430"/>
                    </a:ext>
                  </a:extLst>
                </a:gridCol>
              </a:tblGrid>
              <a:tr h="39941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Consigne de travail par activité.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863354"/>
                  </a:ext>
                </a:extLst>
              </a:tr>
              <a:tr h="481912">
                <a:tc>
                  <a:txBody>
                    <a:bodyPr/>
                    <a:lstStyle/>
                    <a:p>
                      <a:r>
                        <a:rPr lang="fr-FR" sz="1000" dirty="0"/>
                        <a:t>        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Toutes les 5 dernières minutes de cours, prenez le temps de poursuivre le travail de la carte mentale: chaque mot nouveau doit être expliqué par des mots clés précis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669109"/>
                  </a:ext>
                </a:extLst>
              </a:tr>
              <a:tr h="31953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Réponds individuellement à l’une des questions sujet lecteur de ton niveau. Confronte-la avec tes camarades. Elabore un projet de lecture mutuel à partir du travail commun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01539"/>
                  </a:ext>
                </a:extLst>
              </a:tr>
              <a:tr h="31953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Choisis un support de travail et réalise l’analyse littéraire du texte avec ton équipe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191591"/>
                  </a:ext>
                </a:extLst>
              </a:tr>
              <a:tr h="31953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/>
                        <a:t>A l’aide des éléments d’analyse trouve les grands axes du poème à l’aide de la formule: « je veux démontrer que 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713819"/>
                  </a:ext>
                </a:extLst>
              </a:tr>
              <a:tr h="31953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/>
                        <a:t>Individuellement rédige un des paragraphes argumentés de ton choix en regroupant tous les éléments d’analyse pertinents pour justifier ton 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517547"/>
                  </a:ext>
                </a:extLst>
              </a:tr>
            </a:tbl>
          </a:graphicData>
        </a:graphic>
      </p:graphicFrame>
      <p:sp>
        <p:nvSpPr>
          <p:cNvPr id="43" name="Ellipse 42">
            <a:extLst>
              <a:ext uri="{FF2B5EF4-FFF2-40B4-BE49-F238E27FC236}">
                <a16:creationId xmlns:a16="http://schemas.microsoft.com/office/drawing/2014/main" id="{2DAE7DC5-6E17-4E24-A7F6-B9709BB3EC27}"/>
              </a:ext>
            </a:extLst>
          </p:cNvPr>
          <p:cNvSpPr/>
          <p:nvPr/>
        </p:nvSpPr>
        <p:spPr>
          <a:xfrm>
            <a:off x="7136350" y="5157192"/>
            <a:ext cx="1828138" cy="1589497"/>
          </a:xfrm>
          <a:prstGeom prst="ellipse">
            <a:avLst/>
          </a:prstGeom>
          <a:ln>
            <a:prstDash val="dash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Corrigé intégral de la lecture analytique sur le padlet</a:t>
            </a:r>
          </a:p>
        </p:txBody>
      </p:sp>
      <p:sp>
        <p:nvSpPr>
          <p:cNvPr id="46" name="Rectangle à coins arrondis 10">
            <a:extLst>
              <a:ext uri="{FF2B5EF4-FFF2-40B4-BE49-F238E27FC236}">
                <a16:creationId xmlns:a16="http://schemas.microsoft.com/office/drawing/2014/main" id="{5311ECEB-A60F-4F0D-9ECC-F8FB4EE1488A}"/>
              </a:ext>
            </a:extLst>
          </p:cNvPr>
          <p:cNvSpPr/>
          <p:nvPr/>
        </p:nvSpPr>
        <p:spPr>
          <a:xfrm flipV="1">
            <a:off x="4755351" y="5295035"/>
            <a:ext cx="1520627" cy="131381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47CDE942-40D5-4462-BABF-D3474CF13F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251" y="5295035"/>
            <a:ext cx="1520628" cy="1180821"/>
          </a:xfrm>
          <a:prstGeom prst="rect">
            <a:avLst/>
          </a:prstGeom>
        </p:spPr>
      </p:pic>
      <p:cxnSp>
        <p:nvCxnSpPr>
          <p:cNvPr id="49" name="Connecteur : en arc 48">
            <a:extLst>
              <a:ext uri="{FF2B5EF4-FFF2-40B4-BE49-F238E27FC236}">
                <a16:creationId xmlns:a16="http://schemas.microsoft.com/office/drawing/2014/main" id="{8EB18DE5-4181-47B9-A7F8-A5499B40B1B7}"/>
              </a:ext>
            </a:extLst>
          </p:cNvPr>
          <p:cNvCxnSpPr/>
          <p:nvPr/>
        </p:nvCxnSpPr>
        <p:spPr>
          <a:xfrm>
            <a:off x="4211960" y="5733256"/>
            <a:ext cx="648072" cy="576064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>
            <a:extLst>
              <a:ext uri="{FF2B5EF4-FFF2-40B4-BE49-F238E27FC236}">
                <a16:creationId xmlns:a16="http://schemas.microsoft.com/office/drawing/2014/main" id="{320E450F-5B87-4B4B-8599-F5858F787A1E}"/>
              </a:ext>
            </a:extLst>
          </p:cNvPr>
          <p:cNvSpPr txBox="1"/>
          <p:nvPr/>
        </p:nvSpPr>
        <p:spPr>
          <a:xfrm rot="20835930">
            <a:off x="6888046" y="492315"/>
            <a:ext cx="1389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Pour aller plus loin: une vie, une œuvre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2C774C48-81D7-47E6-B97D-327815FE9E10}"/>
              </a:ext>
            </a:extLst>
          </p:cNvPr>
          <p:cNvSpPr txBox="1"/>
          <p:nvPr/>
        </p:nvSpPr>
        <p:spPr>
          <a:xfrm>
            <a:off x="5004048" y="5517232"/>
            <a:ext cx="110805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Inspire toi d’un modèle réalisé sur le mouvement romantique sur le padlet .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7542EB7-DFFD-4558-B45B-B2425BEF6AC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058" y="1029843"/>
            <a:ext cx="850559" cy="85055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B585428-8A60-41C8-8AC5-B178714EE79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414" y="1022740"/>
            <a:ext cx="924245" cy="92424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438B0DF0-3608-4B91-93DD-48F5A9D4F6D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939" y="2104934"/>
            <a:ext cx="1028206" cy="10282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necteur en arc 41"/>
          <p:cNvCxnSpPr/>
          <p:nvPr/>
        </p:nvCxnSpPr>
        <p:spPr>
          <a:xfrm rot="10800000" flipV="1">
            <a:off x="8358182" y="4643445"/>
            <a:ext cx="428628" cy="21431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714612" y="714356"/>
            <a:ext cx="2643206" cy="357190"/>
          </a:xfrm>
          <a:prstGeom prst="rect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Titre séquence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71736" y="1071546"/>
            <a:ext cx="2786082" cy="64294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Objectifs finaux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71736" y="1714488"/>
            <a:ext cx="28632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A court terme : ………………………………………………………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571736" y="1988098"/>
            <a:ext cx="28328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A moyen terme : …………………………………………………..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571736" y="2273850"/>
            <a:ext cx="28103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A long terme : ………………………………………………….……</a:t>
            </a: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5429256" y="1000108"/>
          <a:ext cx="2484000" cy="1158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2">
                <a:tc gridSpan="3">
                  <a:txBody>
                    <a:bodyPr/>
                    <a:lstStyle/>
                    <a:p>
                      <a:r>
                        <a:rPr lang="fr-FR" sz="1000" dirty="0"/>
                        <a:t>Nom équipe : 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5357850" y="785818"/>
            <a:ext cx="23695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/>
              <a:t>Prise de responsabilité au sein du groupe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3786182" y="428604"/>
            <a:ext cx="1571636" cy="2857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Séquence N° 1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5715008" y="5429264"/>
            <a:ext cx="3286148" cy="135732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Projets de …</a:t>
            </a:r>
          </a:p>
          <a:p>
            <a:pPr algn="ctr"/>
            <a:endParaRPr lang="fr-FR" sz="1200" dirty="0"/>
          </a:p>
          <a:p>
            <a:pPr algn="ctr"/>
            <a:endParaRPr lang="fr-FR" sz="1200" dirty="0"/>
          </a:p>
          <a:p>
            <a:pPr algn="ctr"/>
            <a:endParaRPr lang="fr-FR" sz="1200" dirty="0"/>
          </a:p>
        </p:txBody>
      </p:sp>
      <p:sp>
        <p:nvSpPr>
          <p:cNvPr id="39" name="ZoneTexte 38"/>
          <p:cNvSpPr txBox="1"/>
          <p:nvPr/>
        </p:nvSpPr>
        <p:spPr>
          <a:xfrm>
            <a:off x="0" y="0"/>
            <a:ext cx="35253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Nom, Prénom : ………………………………………………………………..……</a:t>
            </a:r>
          </a:p>
        </p:txBody>
      </p:sp>
      <p:cxnSp>
        <p:nvCxnSpPr>
          <p:cNvPr id="27" name="Connecteur en arc 26"/>
          <p:cNvCxnSpPr/>
          <p:nvPr/>
        </p:nvCxnSpPr>
        <p:spPr>
          <a:xfrm rot="10800000">
            <a:off x="571472" y="4643445"/>
            <a:ext cx="357190" cy="21431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en arc 34"/>
          <p:cNvCxnSpPr/>
          <p:nvPr/>
        </p:nvCxnSpPr>
        <p:spPr>
          <a:xfrm rot="10800000" flipV="1">
            <a:off x="142844" y="4643445"/>
            <a:ext cx="428628" cy="21431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en arc 36"/>
          <p:cNvCxnSpPr/>
          <p:nvPr/>
        </p:nvCxnSpPr>
        <p:spPr>
          <a:xfrm rot="10800000">
            <a:off x="-142908" y="4786321"/>
            <a:ext cx="285752" cy="71438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en arc 40"/>
          <p:cNvCxnSpPr/>
          <p:nvPr/>
        </p:nvCxnSpPr>
        <p:spPr>
          <a:xfrm rot="10800000">
            <a:off x="8786810" y="4643445"/>
            <a:ext cx="357190" cy="21431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en arc 42"/>
          <p:cNvCxnSpPr/>
          <p:nvPr/>
        </p:nvCxnSpPr>
        <p:spPr>
          <a:xfrm rot="10800000">
            <a:off x="8072430" y="4786321"/>
            <a:ext cx="285752" cy="71438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Tableau 43"/>
          <p:cNvGraphicFramePr>
            <a:graphicFrameLocks noGrp="1"/>
          </p:cNvGraphicFramePr>
          <p:nvPr/>
        </p:nvGraphicFramePr>
        <p:xfrm>
          <a:off x="928659" y="2643182"/>
          <a:ext cx="7358117" cy="232892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7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4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4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43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570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Domaine de compétences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Type</a:t>
                      </a:r>
                      <a:r>
                        <a:rPr lang="fr-FR" sz="1100" baseline="0" dirty="0"/>
                        <a:t> d’activité / Chef d’œuvre 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Approche pédagogique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Compétences associées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Niveau de maitrise de la compétence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r>
                        <a:rPr lang="fr-FR" sz="1100" dirty="0"/>
                        <a:t>Lire consigne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r>
                        <a:rPr lang="fr-FR" sz="1100" dirty="0"/>
                        <a:t>Analyser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6" name="Connecteur droit 45"/>
          <p:cNvCxnSpPr/>
          <p:nvPr/>
        </p:nvCxnSpPr>
        <p:spPr>
          <a:xfrm rot="5400000" flipH="1" flipV="1">
            <a:off x="2929720" y="2571744"/>
            <a:ext cx="4856990" cy="7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105420"/>
            <a:ext cx="373465" cy="32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7" name="Diagramme 46"/>
          <p:cNvGraphicFramePr/>
          <p:nvPr/>
        </p:nvGraphicFramePr>
        <p:xfrm>
          <a:off x="428596" y="4468834"/>
          <a:ext cx="1857388" cy="3103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86446" y="4071942"/>
            <a:ext cx="3286148" cy="2714644"/>
          </a:xfrm>
          <a:prstGeom prst="rect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643702" y="4143380"/>
            <a:ext cx="1789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Espace ludique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57158" y="2643182"/>
          <a:ext cx="3357586" cy="17145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8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39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Activité n°1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55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55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571999" y="2562989"/>
          <a:ext cx="3929091" cy="1223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5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6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16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6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5572131" y="2357430"/>
            <a:ext cx="2111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Je m’entraine, je m’évalue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57158" y="4929198"/>
            <a:ext cx="1304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/>
              <a:t>Pour aller + loin…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5643570" y="428604"/>
            <a:ext cx="3286148" cy="142876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7000892" y="214290"/>
            <a:ext cx="618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Je crée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715140" y="714356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J’invente une activité avec une compétence un exercice</a:t>
            </a:r>
          </a:p>
        </p:txBody>
      </p:sp>
      <p:graphicFrame>
        <p:nvGraphicFramePr>
          <p:cNvPr id="15" name="Diagramme 14"/>
          <p:cNvGraphicFramePr/>
          <p:nvPr>
            <p:extLst>
              <p:ext uri="{D42A27DB-BD31-4B8C-83A1-F6EECF244321}">
                <p14:modId xmlns:p14="http://schemas.microsoft.com/office/powerpoint/2010/main" val="2744140093"/>
              </p:ext>
            </p:extLst>
          </p:nvPr>
        </p:nvGraphicFramePr>
        <p:xfrm>
          <a:off x="71406" y="-214338"/>
          <a:ext cx="2857520" cy="3135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428596" y="214290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Mots-clés</a:t>
            </a: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857884" y="4143380"/>
            <a:ext cx="714380" cy="642942"/>
            <a:chOff x="1824" y="633"/>
            <a:chExt cx="2834" cy="2849"/>
          </a:xfrm>
        </p:grpSpPr>
        <p:sp>
          <p:nvSpPr>
            <p:cNvPr id="1027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8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9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0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2976" y="142852"/>
            <a:ext cx="504031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8085970">
            <a:off x="1644673" y="4798456"/>
            <a:ext cx="425875" cy="41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71670" y="4786322"/>
            <a:ext cx="376236" cy="37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Rectangle 27"/>
          <p:cNvSpPr/>
          <p:nvPr/>
        </p:nvSpPr>
        <p:spPr>
          <a:xfrm>
            <a:off x="357158" y="5214950"/>
            <a:ext cx="3429024" cy="1285884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72396" y="2143116"/>
            <a:ext cx="359995" cy="37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43702" y="52181"/>
            <a:ext cx="357190" cy="37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573</Words>
  <Application>Microsoft Office PowerPoint</Application>
  <PresentationFormat>Affichage à l'écran (4:3)</PresentationFormat>
  <Paragraphs>117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ACER</dc:creator>
  <cp:lastModifiedBy>barbara braunstein</cp:lastModifiedBy>
  <cp:revision>47</cp:revision>
  <dcterms:created xsi:type="dcterms:W3CDTF">2019-08-28T17:16:18Z</dcterms:created>
  <dcterms:modified xsi:type="dcterms:W3CDTF">2019-09-08T17:42:25Z</dcterms:modified>
</cp:coreProperties>
</file>